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charts/chart1.xml" ContentType="application/vnd.openxmlformats-officedocument.drawingml.chart+xml"/>
  <Override PartName="/docProps/core.xml" ContentType="application/vnd.openxmlformats-package.core-properties+xml"/>
  <Override PartName="/docProps/app.xml" ContentType="application/vnd.openxmlformats-officedocument.extended-properties+xml"/>
  <Override PartName="/ppt/charts/style1.xml" ContentType="application/vnd.ms-office.chartstyle+xml"/>
  <Override PartName="/ppt/charts/colors1.xml" ContentType="application/vnd.ms-office.chartcolorstyl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1" r:id="rId2"/>
  </p:sldMasterIdLst>
  <p:notesMasterIdLst>
    <p:notesMasterId r:id="rId19"/>
  </p:notesMasterIdLst>
  <p:handoutMasterIdLst>
    <p:handoutMasterId r:id="rId20"/>
  </p:handoutMasterIdLst>
  <p:sldIdLst>
    <p:sldId id="282" r:id="rId3"/>
    <p:sldId id="270" r:id="rId4"/>
    <p:sldId id="284" r:id="rId5"/>
    <p:sldId id="283" r:id="rId6"/>
    <p:sldId id="263" r:id="rId7"/>
    <p:sldId id="286" r:id="rId8"/>
    <p:sldId id="287" r:id="rId9"/>
    <p:sldId id="288" r:id="rId10"/>
    <p:sldId id="285" r:id="rId11"/>
    <p:sldId id="280" r:id="rId12"/>
    <p:sldId id="271" r:id="rId13"/>
    <p:sldId id="289" r:id="rId14"/>
    <p:sldId id="264" r:id="rId15"/>
    <p:sldId id="265" r:id="rId16"/>
    <p:sldId id="266" r:id="rId17"/>
    <p:sldId id="290" r:id="rId18"/>
  </p:sldIdLst>
  <p:sldSz cx="9144000" cy="6858000" type="screen4x3"/>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2" pos="2880">
          <p15:clr>
            <a:srgbClr val="A4A3A4"/>
          </p15:clr>
        </p15:guide>
        <p15:guide id="3" orient="horz" pos="2160">
          <p15:clr>
            <a:srgbClr val="A4A3A4"/>
          </p15:clr>
        </p15:guide>
      </p15:sldGuideLst>
    </p:ext>
    <p:ext uri="{2D200454-40CA-4A62-9FC3-DE9A4176ACB9}">
      <p15:notesGuideLst xmlns=""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Софья Щербакова" initials="СЩ" lastIdx="1"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A4F"/>
    <a:srgbClr val="0D0D0D"/>
    <a:srgbClr val="BFBFBF"/>
    <a:srgbClr val="FFC000"/>
    <a:srgbClr val="FFFE02"/>
    <a:srgbClr val="FAA306"/>
    <a:srgbClr val="9A5555"/>
    <a:srgbClr val="FFFFFF"/>
    <a:srgbClr val="FFFF66"/>
    <a:srgbClr val="FFFF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46F890A9-2807-4EBB-B81D-B2AA78EC7F39}" styleName="Темный стиль 2 — акцент 5/акцент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AF606853-7671-496A-8E4F-DF71F8EC918B}" styleName="Темный стиль 1 — акцент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25E5076-3810-47DD-B79F-674D7AD40C01}" styleName="Темный стиль 1 — акцент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6D9F66E-5EB9-4882-86FB-DCBF35E3C3E4}" styleName="Средний стиль 4 — акцент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22838BEF-8BB2-4498-84A7-C5851F593DF1}" styleName="Средний стиль 4 — акцент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3C2FFA5D-87B4-456A-9821-1D502468CF0F}" styleName="Стиль из темы 1 - акцент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4660"/>
  </p:normalViewPr>
  <p:slideViewPr>
    <p:cSldViewPr>
      <p:cViewPr varScale="1">
        <p:scale>
          <a:sx n="74" d="100"/>
          <a:sy n="74" d="100"/>
        </p:scale>
        <p:origin x="-1266" y="-90"/>
      </p:cViewPr>
      <p:guideLst>
        <p:guide orient="horz" pos="2160"/>
        <p:guide pos="2880"/>
      </p:guideLst>
    </p:cSldViewPr>
  </p:slideViewPr>
  <p:notesTextViewPr>
    <p:cViewPr>
      <p:scale>
        <a:sx n="1" d="1"/>
        <a:sy n="1" d="1"/>
      </p:scale>
      <p:origin x="0" y="0"/>
    </p:cViewPr>
  </p:notesTextViewPr>
  <p:notesViewPr>
    <p:cSldViewPr showGuides="1">
      <p:cViewPr varScale="1">
        <p:scale>
          <a:sx n="65" d="100"/>
          <a:sy n="65" d="100"/>
        </p:scale>
        <p:origin x="2194" y="5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commentAuthors" Target="commentAuthor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microsoft.com/office/2011/relationships/chartStyle" Target="style1.xml"/><Relationship Id="rId2" Type="http://schemas.microsoft.com/office/2011/relationships/chartColorStyle" Target="colors1.xml"/><Relationship Id="rId1" Type="http://schemas.openxmlformats.org/officeDocument/2006/relationships/package" Target="../embeddings/Microsoft_Excel_Worksheet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ru-RU"/>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Лист1!$B$1</c:f>
              <c:strCache>
                <c:ptCount val="1"/>
                <c:pt idx="0">
                  <c:v>Ряд 1</c:v>
                </c:pt>
              </c:strCache>
            </c:strRef>
          </c:tx>
          <c:spPr>
            <a:solidFill>
              <a:srgbClr val="002A4F"/>
            </a:solidFill>
            <a:ln>
              <a:noFill/>
            </a:ln>
            <a:effectLst/>
          </c:spPr>
          <c:invertIfNegative val="0"/>
          <c:cat>
            <c:strRef>
              <c:f>Лист1!$A$2:$A$5</c:f>
              <c:strCache>
                <c:ptCount val="4"/>
                <c:pt idx="0">
                  <c:v>Категория 1</c:v>
                </c:pt>
                <c:pt idx="1">
                  <c:v>Категория 2</c:v>
                </c:pt>
                <c:pt idx="2">
                  <c:v>Категория 3</c:v>
                </c:pt>
                <c:pt idx="3">
                  <c:v>Категория 4</c:v>
                </c:pt>
              </c:strCache>
            </c:strRef>
          </c:cat>
          <c:val>
            <c:numRef>
              <c:f>Лист1!$B$2:$B$5</c:f>
              <c:numCache>
                <c:formatCode>General</c:formatCode>
                <c:ptCount val="4"/>
                <c:pt idx="0">
                  <c:v>4.3</c:v>
                </c:pt>
                <c:pt idx="1">
                  <c:v>2.5</c:v>
                </c:pt>
                <c:pt idx="2">
                  <c:v>3.5</c:v>
                </c:pt>
                <c:pt idx="3">
                  <c:v>4.5</c:v>
                </c:pt>
              </c:numCache>
            </c:numRef>
          </c:val>
          <c:extLst xmlns:c16r2="http://schemas.microsoft.com/office/drawing/2015/06/chart">
            <c:ext xmlns:c16="http://schemas.microsoft.com/office/drawing/2014/chart" uri="{C3380CC4-5D6E-409C-BE32-E72D297353CC}">
              <c16:uniqueId val="{00000000-26D9-4FF1-8A1B-0FB8176BB9AD}"/>
            </c:ext>
          </c:extLst>
        </c:ser>
        <c:ser>
          <c:idx val="1"/>
          <c:order val="1"/>
          <c:tx>
            <c:strRef>
              <c:f>Лист1!$C$1</c:f>
              <c:strCache>
                <c:ptCount val="1"/>
                <c:pt idx="0">
                  <c:v>Ряд 2</c:v>
                </c:pt>
              </c:strCache>
            </c:strRef>
          </c:tx>
          <c:spPr>
            <a:solidFill>
              <a:schemeClr val="bg1">
                <a:lumMod val="75000"/>
              </a:schemeClr>
            </a:solidFill>
            <a:ln>
              <a:noFill/>
            </a:ln>
            <a:effectLst/>
          </c:spPr>
          <c:invertIfNegative val="0"/>
          <c:dPt>
            <c:idx val="0"/>
            <c:invertIfNegative val="0"/>
            <c:bubble3D val="0"/>
            <c:spPr>
              <a:solidFill>
                <a:srgbClr val="BFBFBF"/>
              </a:solidFill>
              <a:ln>
                <a:noFill/>
              </a:ln>
              <a:effectLst/>
            </c:spPr>
            <c:extLst xmlns:c16r2="http://schemas.microsoft.com/office/drawing/2015/06/chart">
              <c:ext xmlns:c16="http://schemas.microsoft.com/office/drawing/2014/chart" uri="{C3380CC4-5D6E-409C-BE32-E72D297353CC}">
                <c16:uniqueId val="{00000000-DCC7-43D1-9415-9F0C14783705}"/>
              </c:ext>
            </c:extLst>
          </c:dPt>
          <c:cat>
            <c:strRef>
              <c:f>Лист1!$A$2:$A$5</c:f>
              <c:strCache>
                <c:ptCount val="4"/>
                <c:pt idx="0">
                  <c:v>Категория 1</c:v>
                </c:pt>
                <c:pt idx="1">
                  <c:v>Категория 2</c:v>
                </c:pt>
                <c:pt idx="2">
                  <c:v>Категория 3</c:v>
                </c:pt>
                <c:pt idx="3">
                  <c:v>Категория 4</c:v>
                </c:pt>
              </c:strCache>
            </c:strRef>
          </c:cat>
          <c:val>
            <c:numRef>
              <c:f>Лист1!$C$2:$C$5</c:f>
              <c:numCache>
                <c:formatCode>General</c:formatCode>
                <c:ptCount val="4"/>
                <c:pt idx="0">
                  <c:v>2.4</c:v>
                </c:pt>
                <c:pt idx="1">
                  <c:v>4.4000000000000004</c:v>
                </c:pt>
                <c:pt idx="2">
                  <c:v>1.8</c:v>
                </c:pt>
                <c:pt idx="3">
                  <c:v>2.8</c:v>
                </c:pt>
              </c:numCache>
            </c:numRef>
          </c:val>
          <c:extLst xmlns:c16r2="http://schemas.microsoft.com/office/drawing/2015/06/chart">
            <c:ext xmlns:c16="http://schemas.microsoft.com/office/drawing/2014/chart" uri="{C3380CC4-5D6E-409C-BE32-E72D297353CC}">
              <c16:uniqueId val="{00000001-26D9-4FF1-8A1B-0FB8176BB9AD}"/>
            </c:ext>
          </c:extLst>
        </c:ser>
        <c:ser>
          <c:idx val="2"/>
          <c:order val="2"/>
          <c:tx>
            <c:strRef>
              <c:f>Лист1!$D$1</c:f>
              <c:strCache>
                <c:ptCount val="1"/>
                <c:pt idx="0">
                  <c:v>Ряд 3</c:v>
                </c:pt>
              </c:strCache>
            </c:strRef>
          </c:tx>
          <c:spPr>
            <a:solidFill>
              <a:srgbClr val="92D050"/>
            </a:solidFill>
            <a:ln>
              <a:noFill/>
            </a:ln>
            <a:effectLst/>
          </c:spPr>
          <c:invertIfNegative val="0"/>
          <c:cat>
            <c:strRef>
              <c:f>Лист1!$A$2:$A$5</c:f>
              <c:strCache>
                <c:ptCount val="4"/>
                <c:pt idx="0">
                  <c:v>Категория 1</c:v>
                </c:pt>
                <c:pt idx="1">
                  <c:v>Категория 2</c:v>
                </c:pt>
                <c:pt idx="2">
                  <c:v>Категория 3</c:v>
                </c:pt>
                <c:pt idx="3">
                  <c:v>Категория 4</c:v>
                </c:pt>
              </c:strCache>
            </c:strRef>
          </c:cat>
          <c:val>
            <c:numRef>
              <c:f>Лист1!$D$2:$D$5</c:f>
              <c:numCache>
                <c:formatCode>General</c:formatCode>
                <c:ptCount val="4"/>
                <c:pt idx="0">
                  <c:v>2</c:v>
                </c:pt>
                <c:pt idx="1">
                  <c:v>2</c:v>
                </c:pt>
                <c:pt idx="2">
                  <c:v>3</c:v>
                </c:pt>
                <c:pt idx="3">
                  <c:v>5</c:v>
                </c:pt>
              </c:numCache>
            </c:numRef>
          </c:val>
          <c:extLst xmlns:c16r2="http://schemas.microsoft.com/office/drawing/2015/06/chart">
            <c:ext xmlns:c16="http://schemas.microsoft.com/office/drawing/2014/chart" uri="{C3380CC4-5D6E-409C-BE32-E72D297353CC}">
              <c16:uniqueId val="{00000002-26D9-4FF1-8A1B-0FB8176BB9AD}"/>
            </c:ext>
          </c:extLst>
        </c:ser>
        <c:dLbls>
          <c:showLegendKey val="0"/>
          <c:showVal val="0"/>
          <c:showCatName val="0"/>
          <c:showSerName val="0"/>
          <c:showPercent val="0"/>
          <c:showBubbleSize val="0"/>
        </c:dLbls>
        <c:gapWidth val="150"/>
        <c:axId val="100507136"/>
        <c:axId val="58981120"/>
      </c:barChart>
      <c:catAx>
        <c:axId val="10050713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ru-RU"/>
          </a:p>
        </c:txPr>
        <c:crossAx val="58981120"/>
        <c:crosses val="autoZero"/>
        <c:auto val="1"/>
        <c:lblAlgn val="ctr"/>
        <c:lblOffset val="100"/>
        <c:noMultiLvlLbl val="0"/>
      </c:catAx>
      <c:valAx>
        <c:axId val="5898112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ru-RU"/>
          </a:p>
        </c:txPr>
        <c:crossAx val="100507136"/>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ru-RU"/>
        </a:p>
      </c:txPr>
    </c:legend>
    <c:plotVisOnly val="1"/>
    <c:dispBlanksAs val="gap"/>
    <c:showDLblsOverMax val="0"/>
    <c:extLst xmlns:c16r2="http://schemas.microsoft.com/office/drawing/2015/06/char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ru-RU"/>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E77C4E27-DD5F-4592-A6BA-278671BF97BB}" type="datetimeFigureOut">
              <a:rPr lang="ru-RU" smtClean="0"/>
              <a:pPr/>
              <a:t>19.03.2023</a:t>
            </a:fld>
            <a:endParaRPr lang="ru-RU"/>
          </a:p>
        </p:txBody>
      </p:sp>
      <p:sp>
        <p:nvSpPr>
          <p:cNvPr id="4" name="Нижний колонтитул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ru-RU"/>
          </a:p>
        </p:txBody>
      </p:sp>
      <p:sp>
        <p:nvSpPr>
          <p:cNvPr id="5" name="Номер слайда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738D1F4-2D51-445C-830E-B1CD9A39A162}" type="slidenum">
              <a:rPr lang="ru-RU" smtClean="0"/>
              <a:pPr/>
              <a:t>‹#›</a:t>
            </a:fld>
            <a:endParaRPr lang="ru-RU"/>
          </a:p>
        </p:txBody>
      </p:sp>
    </p:spTree>
    <p:extLst>
      <p:ext uri="{BB962C8B-B14F-4D97-AF65-F5344CB8AC3E}">
        <p14:creationId xmlns:p14="http://schemas.microsoft.com/office/powerpoint/2010/main" val="59640639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gif>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C1CD14-184E-4013-83AC-6FC92A1BD21A}" type="datetimeFigureOut">
              <a:rPr lang="ru-RU" smtClean="0"/>
              <a:pPr/>
              <a:t>19.03.2023</a:t>
            </a:fld>
            <a:endParaRPr lang="ru-RU"/>
          </a:p>
        </p:txBody>
      </p:sp>
      <p:sp>
        <p:nvSpPr>
          <p:cNvPr id="4" name="Образ слайда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49B6BD-25A4-49E4-81E1-D2BD70200B14}" type="slidenum">
              <a:rPr lang="ru-RU" smtClean="0"/>
              <a:pPr/>
              <a:t>‹#›</a:t>
            </a:fld>
            <a:endParaRPr lang="ru-RU"/>
          </a:p>
        </p:txBody>
      </p:sp>
    </p:spTree>
    <p:extLst>
      <p:ext uri="{BB962C8B-B14F-4D97-AF65-F5344CB8AC3E}">
        <p14:creationId xmlns:p14="http://schemas.microsoft.com/office/powerpoint/2010/main" val="41504049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Титульный слайд">
    <p:bg>
      <p:bgPr>
        <a:solidFill>
          <a:srgbClr val="FDFEFF"/>
        </a:solidFill>
        <a:effectLst/>
      </p:bgPr>
    </p:bg>
    <p:spTree>
      <p:nvGrpSpPr>
        <p:cNvPr id="1" name=""/>
        <p:cNvGrpSpPr/>
        <p:nvPr/>
      </p:nvGrpSpPr>
      <p:grpSpPr>
        <a:xfrm>
          <a:off x="0" y="0"/>
          <a:ext cx="0" cy="0"/>
          <a:chOff x="0" y="0"/>
          <a:chExt cx="0" cy="0"/>
        </a:xfrm>
      </p:grpSpPr>
      <p:sp>
        <p:nvSpPr>
          <p:cNvPr id="3" name="2 Subtítulo">
            <a:extLst>
              <a:ext uri="{FF2B5EF4-FFF2-40B4-BE49-F238E27FC236}">
                <a16:creationId xmlns="" xmlns:a16="http://schemas.microsoft.com/office/drawing/2014/main" id="{189FDE6C-6DA3-4DAD-B6CD-CFE4D4948DC5}"/>
              </a:ext>
            </a:extLst>
          </p:cNvPr>
          <p:cNvSpPr txBox="1">
            <a:spLocks/>
          </p:cNvSpPr>
          <p:nvPr userDrawn="1"/>
        </p:nvSpPr>
        <p:spPr>
          <a:xfrm>
            <a:off x="827088" y="1916113"/>
            <a:ext cx="7057280" cy="3171825"/>
          </a:xfrm>
          <a:prstGeom prst="rect">
            <a:avLst/>
          </a:prstGeom>
        </p:spPr>
        <p:txBody>
          <a:bodyPr vert="horz" lIns="91440" tIns="45720" rIns="91440" bIns="45720" rtlCol="0" anchor="ctr">
            <a:noAutofit/>
          </a:bodyPr>
          <a:lstStyle>
            <a:lvl1pPr algn="l" defTabSz="914400" rtl="0" eaLnBrk="1" latinLnBrk="0" hangingPunct="1">
              <a:spcBef>
                <a:spcPct val="0"/>
              </a:spcBef>
              <a:buNone/>
              <a:defRPr sz="4400" b="1" kern="1200">
                <a:solidFill>
                  <a:srgbClr val="002A4F"/>
                </a:solidFill>
                <a:latin typeface="Exo 2" panose="00000500000000000000" pitchFamily="2" charset="-52"/>
                <a:ea typeface="+mj-ea"/>
                <a:cs typeface="+mj-cs"/>
              </a:defRPr>
            </a:lvl1pPr>
          </a:lstStyle>
          <a:p>
            <a:pPr>
              <a:spcBef>
                <a:spcPts val="0"/>
              </a:spcBef>
            </a:pPr>
            <a:r>
              <a:rPr lang="ru-RU" sz="4000">
                <a:solidFill>
                  <a:schemeClr val="tx1">
                    <a:lumMod val="65000"/>
                    <a:lumOff val="35000"/>
                  </a:schemeClr>
                </a:solidFill>
              </a:rPr>
              <a:t>Проект презентации </a:t>
            </a:r>
          </a:p>
          <a:p>
            <a:pPr>
              <a:spcBef>
                <a:spcPts val="0"/>
              </a:spcBef>
            </a:pPr>
            <a:r>
              <a:rPr lang="ru-RU" sz="4000"/>
              <a:t>Амурского </a:t>
            </a:r>
          </a:p>
          <a:p>
            <a:pPr>
              <a:spcBef>
                <a:spcPts val="0"/>
              </a:spcBef>
            </a:pPr>
            <a:r>
              <a:rPr lang="ru-RU" sz="4000"/>
              <a:t>Государственного</a:t>
            </a:r>
          </a:p>
          <a:p>
            <a:pPr>
              <a:spcBef>
                <a:spcPts val="0"/>
              </a:spcBef>
            </a:pPr>
            <a:r>
              <a:rPr lang="ru-RU" sz="4000"/>
              <a:t>Университета</a:t>
            </a:r>
            <a:endParaRPr lang="es-ES" sz="4000" dirty="0"/>
          </a:p>
        </p:txBody>
      </p:sp>
    </p:spTree>
    <p:extLst>
      <p:ext uri="{BB962C8B-B14F-4D97-AF65-F5344CB8AC3E}">
        <p14:creationId xmlns:p14="http://schemas.microsoft.com/office/powerpoint/2010/main" val="40926264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a:extLst>
              <a:ext uri="{FF2B5EF4-FFF2-40B4-BE49-F238E27FC236}">
                <a16:creationId xmlns="" xmlns:a16="http://schemas.microsoft.com/office/drawing/2014/main" id="{FA0771E3-A484-4624-A18A-04D973A46C30}"/>
              </a:ext>
            </a:extLst>
          </p:cNvPr>
          <p:cNvSpPr>
            <a:spLocks noGrp="1"/>
          </p:cNvSpPr>
          <p:nvPr>
            <p:ph type="title"/>
          </p:nvPr>
        </p:nvSpPr>
        <p:spPr>
          <a:xfrm>
            <a:off x="623888" y="1709738"/>
            <a:ext cx="7886700" cy="2852737"/>
          </a:xfrm>
        </p:spPr>
        <p:txBody>
          <a:bodyPr anchor="b"/>
          <a:lstStyle>
            <a:lvl1pPr>
              <a:defRPr sz="6000"/>
            </a:lvl1pPr>
          </a:lstStyle>
          <a:p>
            <a:r>
              <a:rPr lang="ru-RU"/>
              <a:t>Образец заголовка</a:t>
            </a:r>
          </a:p>
        </p:txBody>
      </p:sp>
      <p:sp>
        <p:nvSpPr>
          <p:cNvPr id="3" name="Текст 2">
            <a:extLst>
              <a:ext uri="{FF2B5EF4-FFF2-40B4-BE49-F238E27FC236}">
                <a16:creationId xmlns="" xmlns:a16="http://schemas.microsoft.com/office/drawing/2014/main" id="{F9DEAE18-9712-4564-8901-4F3962B9B1BB}"/>
              </a:ext>
            </a:extLst>
          </p:cNvPr>
          <p:cNvSpPr>
            <a:spLocks noGrp="1"/>
          </p:cNvSpPr>
          <p:nvPr>
            <p:ph type="body" idx="1"/>
          </p:nvPr>
        </p:nvSpPr>
        <p:spPr>
          <a:xfrm>
            <a:off x="623888" y="4589463"/>
            <a:ext cx="78867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a:t>Образец текста</a:t>
            </a:r>
          </a:p>
        </p:txBody>
      </p:sp>
      <p:sp>
        <p:nvSpPr>
          <p:cNvPr id="4" name="Дата 3">
            <a:extLst>
              <a:ext uri="{FF2B5EF4-FFF2-40B4-BE49-F238E27FC236}">
                <a16:creationId xmlns="" xmlns:a16="http://schemas.microsoft.com/office/drawing/2014/main" id="{8C0F95E2-EB2F-4D28-8856-F2EEAD4FA38B}"/>
              </a:ext>
            </a:extLst>
          </p:cNvPr>
          <p:cNvSpPr>
            <a:spLocks noGrp="1"/>
          </p:cNvSpPr>
          <p:nvPr>
            <p:ph type="dt" sz="half" idx="10"/>
          </p:nvPr>
        </p:nvSpPr>
        <p:spPr/>
        <p:txBody>
          <a:bodyPr/>
          <a:lstStyle/>
          <a:p>
            <a:fld id="{9010AD6D-140B-4145-9237-9AB88B2B7E5A}" type="datetimeFigureOut">
              <a:rPr lang="ru-RU" smtClean="0"/>
              <a:pPr/>
              <a:t>19.03.2023</a:t>
            </a:fld>
            <a:endParaRPr lang="ru-RU"/>
          </a:p>
        </p:txBody>
      </p:sp>
      <p:sp>
        <p:nvSpPr>
          <p:cNvPr id="5" name="Нижний колонтитул 4">
            <a:extLst>
              <a:ext uri="{FF2B5EF4-FFF2-40B4-BE49-F238E27FC236}">
                <a16:creationId xmlns="" xmlns:a16="http://schemas.microsoft.com/office/drawing/2014/main" id="{259D49BA-6D7D-4CE9-B3D9-8310796EBDF3}"/>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 xmlns:a16="http://schemas.microsoft.com/office/drawing/2014/main" id="{17F4890A-682D-413C-9FFA-4E9BF180813A}"/>
              </a:ext>
            </a:extLst>
          </p:cNvPr>
          <p:cNvSpPr>
            <a:spLocks noGrp="1"/>
          </p:cNvSpPr>
          <p:nvPr>
            <p:ph type="sldNum" sz="quarter" idx="12"/>
          </p:nvPr>
        </p:nvSpPr>
        <p:spPr/>
        <p:txBody>
          <a:bodyPr/>
          <a:lstStyle/>
          <a:p>
            <a:fld id="{C1175C98-8106-49EE-945F-DFE18AD92E33}" type="slidenum">
              <a:rPr lang="ru-RU" smtClean="0"/>
              <a:pPr/>
              <a:t>‹#›</a:t>
            </a:fld>
            <a:endParaRPr lang="ru-RU"/>
          </a:p>
        </p:txBody>
      </p:sp>
    </p:spTree>
    <p:extLst>
      <p:ext uri="{BB962C8B-B14F-4D97-AF65-F5344CB8AC3E}">
        <p14:creationId xmlns:p14="http://schemas.microsoft.com/office/powerpoint/2010/main" val="2815785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a:extLst>
              <a:ext uri="{FF2B5EF4-FFF2-40B4-BE49-F238E27FC236}">
                <a16:creationId xmlns="" xmlns:a16="http://schemas.microsoft.com/office/drawing/2014/main" id="{0B13A3D8-49D6-43C2-8385-3E6809E0EB5A}"/>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 xmlns:a16="http://schemas.microsoft.com/office/drawing/2014/main" id="{6506F5AF-264E-4D38-A1A4-AF8F6563788E}"/>
              </a:ext>
            </a:extLst>
          </p:cNvPr>
          <p:cNvSpPr>
            <a:spLocks noGrp="1"/>
          </p:cNvSpPr>
          <p:nvPr>
            <p:ph sz="half" idx="1"/>
          </p:nvPr>
        </p:nvSpPr>
        <p:spPr>
          <a:xfrm>
            <a:off x="628650" y="1825625"/>
            <a:ext cx="386715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Объект 3">
            <a:extLst>
              <a:ext uri="{FF2B5EF4-FFF2-40B4-BE49-F238E27FC236}">
                <a16:creationId xmlns="" xmlns:a16="http://schemas.microsoft.com/office/drawing/2014/main" id="{3982BB70-9B37-40CF-B53E-69594B445F74}"/>
              </a:ext>
            </a:extLst>
          </p:cNvPr>
          <p:cNvSpPr>
            <a:spLocks noGrp="1"/>
          </p:cNvSpPr>
          <p:nvPr>
            <p:ph sz="half" idx="2"/>
          </p:nvPr>
        </p:nvSpPr>
        <p:spPr>
          <a:xfrm>
            <a:off x="4648200" y="1825625"/>
            <a:ext cx="386715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Дата 4">
            <a:extLst>
              <a:ext uri="{FF2B5EF4-FFF2-40B4-BE49-F238E27FC236}">
                <a16:creationId xmlns="" xmlns:a16="http://schemas.microsoft.com/office/drawing/2014/main" id="{65F89D79-6B90-4901-8959-9D18452F9848}"/>
              </a:ext>
            </a:extLst>
          </p:cNvPr>
          <p:cNvSpPr>
            <a:spLocks noGrp="1"/>
          </p:cNvSpPr>
          <p:nvPr>
            <p:ph type="dt" sz="half" idx="10"/>
          </p:nvPr>
        </p:nvSpPr>
        <p:spPr/>
        <p:txBody>
          <a:bodyPr/>
          <a:lstStyle/>
          <a:p>
            <a:fld id="{9010AD6D-140B-4145-9237-9AB88B2B7E5A}" type="datetimeFigureOut">
              <a:rPr lang="ru-RU" smtClean="0"/>
              <a:pPr/>
              <a:t>19.03.2023</a:t>
            </a:fld>
            <a:endParaRPr lang="ru-RU"/>
          </a:p>
        </p:txBody>
      </p:sp>
      <p:sp>
        <p:nvSpPr>
          <p:cNvPr id="6" name="Нижний колонтитул 5">
            <a:extLst>
              <a:ext uri="{FF2B5EF4-FFF2-40B4-BE49-F238E27FC236}">
                <a16:creationId xmlns="" xmlns:a16="http://schemas.microsoft.com/office/drawing/2014/main" id="{C16AA634-5013-4411-96BE-7DB157D954FC}"/>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 xmlns:a16="http://schemas.microsoft.com/office/drawing/2014/main" id="{F36CF5B2-5390-4427-BB49-4675380F6876}"/>
              </a:ext>
            </a:extLst>
          </p:cNvPr>
          <p:cNvSpPr>
            <a:spLocks noGrp="1"/>
          </p:cNvSpPr>
          <p:nvPr>
            <p:ph type="sldNum" sz="quarter" idx="12"/>
          </p:nvPr>
        </p:nvSpPr>
        <p:spPr/>
        <p:txBody>
          <a:bodyPr/>
          <a:lstStyle/>
          <a:p>
            <a:fld id="{C1175C98-8106-49EE-945F-DFE18AD92E33}" type="slidenum">
              <a:rPr lang="ru-RU" smtClean="0"/>
              <a:pPr/>
              <a:t>‹#›</a:t>
            </a:fld>
            <a:endParaRPr lang="ru-RU"/>
          </a:p>
        </p:txBody>
      </p:sp>
    </p:spTree>
    <p:extLst>
      <p:ext uri="{BB962C8B-B14F-4D97-AF65-F5344CB8AC3E}">
        <p14:creationId xmlns:p14="http://schemas.microsoft.com/office/powerpoint/2010/main" val="95714539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a:extLst>
              <a:ext uri="{FF2B5EF4-FFF2-40B4-BE49-F238E27FC236}">
                <a16:creationId xmlns="" xmlns:a16="http://schemas.microsoft.com/office/drawing/2014/main" id="{F178F5A6-F0BA-49A3-B222-F1B9A48ADC45}"/>
              </a:ext>
            </a:extLst>
          </p:cNvPr>
          <p:cNvSpPr>
            <a:spLocks noGrp="1"/>
          </p:cNvSpPr>
          <p:nvPr>
            <p:ph type="title"/>
          </p:nvPr>
        </p:nvSpPr>
        <p:spPr>
          <a:xfrm>
            <a:off x="630238" y="365125"/>
            <a:ext cx="7886700" cy="1325563"/>
          </a:xfrm>
        </p:spPr>
        <p:txBody>
          <a:bodyPr/>
          <a:lstStyle/>
          <a:p>
            <a:r>
              <a:rPr lang="ru-RU"/>
              <a:t>Образец заголовка</a:t>
            </a:r>
          </a:p>
        </p:txBody>
      </p:sp>
      <p:sp>
        <p:nvSpPr>
          <p:cNvPr id="3" name="Текст 2">
            <a:extLst>
              <a:ext uri="{FF2B5EF4-FFF2-40B4-BE49-F238E27FC236}">
                <a16:creationId xmlns="" xmlns:a16="http://schemas.microsoft.com/office/drawing/2014/main" id="{0EDBFFA3-93C5-470D-92F4-E08B3A16E22A}"/>
              </a:ext>
            </a:extLst>
          </p:cNvPr>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Объект 3">
            <a:extLst>
              <a:ext uri="{FF2B5EF4-FFF2-40B4-BE49-F238E27FC236}">
                <a16:creationId xmlns="" xmlns:a16="http://schemas.microsoft.com/office/drawing/2014/main" id="{9877A7A1-11C4-458E-B52F-154B3246ADBF}"/>
              </a:ext>
            </a:extLst>
          </p:cNvPr>
          <p:cNvSpPr>
            <a:spLocks noGrp="1"/>
          </p:cNvSpPr>
          <p:nvPr>
            <p:ph sz="half" idx="2"/>
          </p:nvPr>
        </p:nvSpPr>
        <p:spPr>
          <a:xfrm>
            <a:off x="630238" y="2505075"/>
            <a:ext cx="3868737"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Текст 4">
            <a:extLst>
              <a:ext uri="{FF2B5EF4-FFF2-40B4-BE49-F238E27FC236}">
                <a16:creationId xmlns="" xmlns:a16="http://schemas.microsoft.com/office/drawing/2014/main" id="{16F160D2-FDEF-4C12-BF3E-78E1D104BB87}"/>
              </a:ext>
            </a:extLst>
          </p:cNvPr>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Объект 5">
            <a:extLst>
              <a:ext uri="{FF2B5EF4-FFF2-40B4-BE49-F238E27FC236}">
                <a16:creationId xmlns="" xmlns:a16="http://schemas.microsoft.com/office/drawing/2014/main" id="{A9B372BD-32BE-4670-8CAC-A81184BA7AFB}"/>
              </a:ext>
            </a:extLst>
          </p:cNvPr>
          <p:cNvSpPr>
            <a:spLocks noGrp="1"/>
          </p:cNvSpPr>
          <p:nvPr>
            <p:ph sz="quarter" idx="4"/>
          </p:nvPr>
        </p:nvSpPr>
        <p:spPr>
          <a:xfrm>
            <a:off x="4629150" y="2505075"/>
            <a:ext cx="3887788"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7" name="Дата 6">
            <a:extLst>
              <a:ext uri="{FF2B5EF4-FFF2-40B4-BE49-F238E27FC236}">
                <a16:creationId xmlns="" xmlns:a16="http://schemas.microsoft.com/office/drawing/2014/main" id="{38D89CA5-A380-4A12-A4F0-779A7AD976B4}"/>
              </a:ext>
            </a:extLst>
          </p:cNvPr>
          <p:cNvSpPr>
            <a:spLocks noGrp="1"/>
          </p:cNvSpPr>
          <p:nvPr>
            <p:ph type="dt" sz="half" idx="10"/>
          </p:nvPr>
        </p:nvSpPr>
        <p:spPr/>
        <p:txBody>
          <a:bodyPr/>
          <a:lstStyle/>
          <a:p>
            <a:fld id="{9010AD6D-140B-4145-9237-9AB88B2B7E5A}" type="datetimeFigureOut">
              <a:rPr lang="ru-RU" smtClean="0"/>
              <a:pPr/>
              <a:t>19.03.2023</a:t>
            </a:fld>
            <a:endParaRPr lang="ru-RU"/>
          </a:p>
        </p:txBody>
      </p:sp>
      <p:sp>
        <p:nvSpPr>
          <p:cNvPr id="8" name="Нижний колонтитул 7">
            <a:extLst>
              <a:ext uri="{FF2B5EF4-FFF2-40B4-BE49-F238E27FC236}">
                <a16:creationId xmlns="" xmlns:a16="http://schemas.microsoft.com/office/drawing/2014/main" id="{1CDA0FF0-D439-49F8-A40C-2E67A4D9B55F}"/>
              </a:ext>
            </a:extLst>
          </p:cNvPr>
          <p:cNvSpPr>
            <a:spLocks noGrp="1"/>
          </p:cNvSpPr>
          <p:nvPr>
            <p:ph type="ftr" sz="quarter" idx="11"/>
          </p:nvPr>
        </p:nvSpPr>
        <p:spPr/>
        <p:txBody>
          <a:bodyPr/>
          <a:lstStyle/>
          <a:p>
            <a:endParaRPr lang="ru-RU"/>
          </a:p>
        </p:txBody>
      </p:sp>
      <p:sp>
        <p:nvSpPr>
          <p:cNvPr id="9" name="Номер слайда 8">
            <a:extLst>
              <a:ext uri="{FF2B5EF4-FFF2-40B4-BE49-F238E27FC236}">
                <a16:creationId xmlns="" xmlns:a16="http://schemas.microsoft.com/office/drawing/2014/main" id="{A11C23A9-8AFC-4B71-85B1-634A49E02B2E}"/>
              </a:ext>
            </a:extLst>
          </p:cNvPr>
          <p:cNvSpPr>
            <a:spLocks noGrp="1"/>
          </p:cNvSpPr>
          <p:nvPr>
            <p:ph type="sldNum" sz="quarter" idx="12"/>
          </p:nvPr>
        </p:nvSpPr>
        <p:spPr/>
        <p:txBody>
          <a:bodyPr/>
          <a:lstStyle/>
          <a:p>
            <a:fld id="{C1175C98-8106-49EE-945F-DFE18AD92E33}" type="slidenum">
              <a:rPr lang="ru-RU" smtClean="0"/>
              <a:pPr/>
              <a:t>‹#›</a:t>
            </a:fld>
            <a:endParaRPr lang="ru-RU"/>
          </a:p>
        </p:txBody>
      </p:sp>
    </p:spTree>
    <p:extLst>
      <p:ext uri="{BB962C8B-B14F-4D97-AF65-F5344CB8AC3E}">
        <p14:creationId xmlns:p14="http://schemas.microsoft.com/office/powerpoint/2010/main" val="296556598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a:extLst>
              <a:ext uri="{FF2B5EF4-FFF2-40B4-BE49-F238E27FC236}">
                <a16:creationId xmlns="" xmlns:a16="http://schemas.microsoft.com/office/drawing/2014/main" id="{35160BE4-0940-491E-8467-CA4970FB3171}"/>
              </a:ext>
            </a:extLst>
          </p:cNvPr>
          <p:cNvSpPr>
            <a:spLocks noGrp="1"/>
          </p:cNvSpPr>
          <p:nvPr>
            <p:ph type="title"/>
          </p:nvPr>
        </p:nvSpPr>
        <p:spPr/>
        <p:txBody>
          <a:bodyPr/>
          <a:lstStyle/>
          <a:p>
            <a:r>
              <a:rPr lang="ru-RU"/>
              <a:t>Образец заголовка</a:t>
            </a:r>
          </a:p>
        </p:txBody>
      </p:sp>
      <p:sp>
        <p:nvSpPr>
          <p:cNvPr id="3" name="Дата 2">
            <a:extLst>
              <a:ext uri="{FF2B5EF4-FFF2-40B4-BE49-F238E27FC236}">
                <a16:creationId xmlns="" xmlns:a16="http://schemas.microsoft.com/office/drawing/2014/main" id="{5E292FA7-02F3-474D-8BEB-A4AE3739DE9F}"/>
              </a:ext>
            </a:extLst>
          </p:cNvPr>
          <p:cNvSpPr>
            <a:spLocks noGrp="1"/>
          </p:cNvSpPr>
          <p:nvPr>
            <p:ph type="dt" sz="half" idx="10"/>
          </p:nvPr>
        </p:nvSpPr>
        <p:spPr/>
        <p:txBody>
          <a:bodyPr/>
          <a:lstStyle/>
          <a:p>
            <a:fld id="{9010AD6D-140B-4145-9237-9AB88B2B7E5A}" type="datetimeFigureOut">
              <a:rPr lang="ru-RU" smtClean="0"/>
              <a:pPr/>
              <a:t>19.03.2023</a:t>
            </a:fld>
            <a:endParaRPr lang="ru-RU"/>
          </a:p>
        </p:txBody>
      </p:sp>
      <p:sp>
        <p:nvSpPr>
          <p:cNvPr id="4" name="Нижний колонтитул 3">
            <a:extLst>
              <a:ext uri="{FF2B5EF4-FFF2-40B4-BE49-F238E27FC236}">
                <a16:creationId xmlns="" xmlns:a16="http://schemas.microsoft.com/office/drawing/2014/main" id="{1DCECF73-14E8-4296-8B1F-5504F7441BA2}"/>
              </a:ext>
            </a:extLst>
          </p:cNvPr>
          <p:cNvSpPr>
            <a:spLocks noGrp="1"/>
          </p:cNvSpPr>
          <p:nvPr>
            <p:ph type="ftr" sz="quarter" idx="11"/>
          </p:nvPr>
        </p:nvSpPr>
        <p:spPr/>
        <p:txBody>
          <a:bodyPr/>
          <a:lstStyle/>
          <a:p>
            <a:endParaRPr lang="ru-RU"/>
          </a:p>
        </p:txBody>
      </p:sp>
      <p:sp>
        <p:nvSpPr>
          <p:cNvPr id="5" name="Номер слайда 4">
            <a:extLst>
              <a:ext uri="{FF2B5EF4-FFF2-40B4-BE49-F238E27FC236}">
                <a16:creationId xmlns="" xmlns:a16="http://schemas.microsoft.com/office/drawing/2014/main" id="{743F6732-7EBA-471B-BD26-49E311C7E8CA}"/>
              </a:ext>
            </a:extLst>
          </p:cNvPr>
          <p:cNvSpPr>
            <a:spLocks noGrp="1"/>
          </p:cNvSpPr>
          <p:nvPr>
            <p:ph type="sldNum" sz="quarter" idx="12"/>
          </p:nvPr>
        </p:nvSpPr>
        <p:spPr/>
        <p:txBody>
          <a:bodyPr/>
          <a:lstStyle/>
          <a:p>
            <a:fld id="{C1175C98-8106-49EE-945F-DFE18AD92E33}" type="slidenum">
              <a:rPr lang="ru-RU" smtClean="0"/>
              <a:pPr/>
              <a:t>‹#›</a:t>
            </a:fld>
            <a:endParaRPr lang="ru-RU"/>
          </a:p>
        </p:txBody>
      </p:sp>
    </p:spTree>
    <p:extLst>
      <p:ext uri="{BB962C8B-B14F-4D97-AF65-F5344CB8AC3E}">
        <p14:creationId xmlns:p14="http://schemas.microsoft.com/office/powerpoint/2010/main" val="70942993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a:extLst>
              <a:ext uri="{FF2B5EF4-FFF2-40B4-BE49-F238E27FC236}">
                <a16:creationId xmlns="" xmlns:a16="http://schemas.microsoft.com/office/drawing/2014/main" id="{F1E40B77-F324-47CC-9EC8-8C50DA107DF6}"/>
              </a:ext>
            </a:extLst>
          </p:cNvPr>
          <p:cNvSpPr>
            <a:spLocks noGrp="1"/>
          </p:cNvSpPr>
          <p:nvPr>
            <p:ph type="dt" sz="half" idx="10"/>
          </p:nvPr>
        </p:nvSpPr>
        <p:spPr/>
        <p:txBody>
          <a:bodyPr/>
          <a:lstStyle/>
          <a:p>
            <a:fld id="{9010AD6D-140B-4145-9237-9AB88B2B7E5A}" type="datetimeFigureOut">
              <a:rPr lang="ru-RU" smtClean="0"/>
              <a:pPr/>
              <a:t>19.03.2023</a:t>
            </a:fld>
            <a:endParaRPr lang="ru-RU"/>
          </a:p>
        </p:txBody>
      </p:sp>
      <p:sp>
        <p:nvSpPr>
          <p:cNvPr id="3" name="Нижний колонтитул 2">
            <a:extLst>
              <a:ext uri="{FF2B5EF4-FFF2-40B4-BE49-F238E27FC236}">
                <a16:creationId xmlns="" xmlns:a16="http://schemas.microsoft.com/office/drawing/2014/main" id="{9FA4E524-1B44-47DD-B69C-40A6BC461C09}"/>
              </a:ext>
            </a:extLst>
          </p:cNvPr>
          <p:cNvSpPr>
            <a:spLocks noGrp="1"/>
          </p:cNvSpPr>
          <p:nvPr>
            <p:ph type="ftr" sz="quarter" idx="11"/>
          </p:nvPr>
        </p:nvSpPr>
        <p:spPr/>
        <p:txBody>
          <a:bodyPr/>
          <a:lstStyle/>
          <a:p>
            <a:endParaRPr lang="ru-RU"/>
          </a:p>
        </p:txBody>
      </p:sp>
      <p:sp>
        <p:nvSpPr>
          <p:cNvPr id="4" name="Номер слайда 3">
            <a:extLst>
              <a:ext uri="{FF2B5EF4-FFF2-40B4-BE49-F238E27FC236}">
                <a16:creationId xmlns="" xmlns:a16="http://schemas.microsoft.com/office/drawing/2014/main" id="{E7C83F4E-1D5A-4581-A41B-3D5D077B40A4}"/>
              </a:ext>
            </a:extLst>
          </p:cNvPr>
          <p:cNvSpPr>
            <a:spLocks noGrp="1"/>
          </p:cNvSpPr>
          <p:nvPr>
            <p:ph type="sldNum" sz="quarter" idx="12"/>
          </p:nvPr>
        </p:nvSpPr>
        <p:spPr/>
        <p:txBody>
          <a:bodyPr/>
          <a:lstStyle/>
          <a:p>
            <a:fld id="{C1175C98-8106-49EE-945F-DFE18AD92E33}" type="slidenum">
              <a:rPr lang="ru-RU" smtClean="0"/>
              <a:pPr/>
              <a:t>‹#›</a:t>
            </a:fld>
            <a:endParaRPr lang="ru-RU"/>
          </a:p>
        </p:txBody>
      </p:sp>
    </p:spTree>
    <p:extLst>
      <p:ext uri="{BB962C8B-B14F-4D97-AF65-F5344CB8AC3E}">
        <p14:creationId xmlns:p14="http://schemas.microsoft.com/office/powerpoint/2010/main" val="298832892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 xmlns:a16="http://schemas.microsoft.com/office/drawing/2014/main" id="{C81790EA-502D-4906-8305-95B350256E4D}"/>
              </a:ext>
            </a:extLst>
          </p:cNvPr>
          <p:cNvSpPr>
            <a:spLocks noGrp="1"/>
          </p:cNvSpPr>
          <p:nvPr>
            <p:ph type="title"/>
          </p:nvPr>
        </p:nvSpPr>
        <p:spPr>
          <a:xfrm>
            <a:off x="630238" y="457200"/>
            <a:ext cx="2949575" cy="1600200"/>
          </a:xfrm>
        </p:spPr>
        <p:txBody>
          <a:bodyPr anchor="b"/>
          <a:lstStyle>
            <a:lvl1pPr>
              <a:defRPr sz="3200"/>
            </a:lvl1pPr>
          </a:lstStyle>
          <a:p>
            <a:r>
              <a:rPr lang="ru-RU"/>
              <a:t>Образец заголовка</a:t>
            </a:r>
          </a:p>
        </p:txBody>
      </p:sp>
      <p:sp>
        <p:nvSpPr>
          <p:cNvPr id="3" name="Объект 2">
            <a:extLst>
              <a:ext uri="{FF2B5EF4-FFF2-40B4-BE49-F238E27FC236}">
                <a16:creationId xmlns="" xmlns:a16="http://schemas.microsoft.com/office/drawing/2014/main" id="{A9EE144E-4AEA-4CA1-868D-F697D613129C}"/>
              </a:ext>
            </a:extLst>
          </p:cNvPr>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Текст 3">
            <a:extLst>
              <a:ext uri="{FF2B5EF4-FFF2-40B4-BE49-F238E27FC236}">
                <a16:creationId xmlns="" xmlns:a16="http://schemas.microsoft.com/office/drawing/2014/main" id="{4BC94BD5-FF3A-45D2-9CD7-A96DFEF1CC90}"/>
              </a:ext>
            </a:extLst>
          </p:cNvPr>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 xmlns:a16="http://schemas.microsoft.com/office/drawing/2014/main" id="{AC9565CE-AB14-415E-B787-B84477B4BAAD}"/>
              </a:ext>
            </a:extLst>
          </p:cNvPr>
          <p:cNvSpPr>
            <a:spLocks noGrp="1"/>
          </p:cNvSpPr>
          <p:nvPr>
            <p:ph type="dt" sz="half" idx="10"/>
          </p:nvPr>
        </p:nvSpPr>
        <p:spPr/>
        <p:txBody>
          <a:bodyPr/>
          <a:lstStyle/>
          <a:p>
            <a:fld id="{9010AD6D-140B-4145-9237-9AB88B2B7E5A}" type="datetimeFigureOut">
              <a:rPr lang="ru-RU" smtClean="0"/>
              <a:pPr/>
              <a:t>19.03.2023</a:t>
            </a:fld>
            <a:endParaRPr lang="ru-RU"/>
          </a:p>
        </p:txBody>
      </p:sp>
      <p:sp>
        <p:nvSpPr>
          <p:cNvPr id="6" name="Нижний колонтитул 5">
            <a:extLst>
              <a:ext uri="{FF2B5EF4-FFF2-40B4-BE49-F238E27FC236}">
                <a16:creationId xmlns="" xmlns:a16="http://schemas.microsoft.com/office/drawing/2014/main" id="{B5C18445-2AFE-403A-80AC-191B5E35BCFE}"/>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 xmlns:a16="http://schemas.microsoft.com/office/drawing/2014/main" id="{5F19D58B-E52F-4DDE-B3AA-67F9CA681620}"/>
              </a:ext>
            </a:extLst>
          </p:cNvPr>
          <p:cNvSpPr>
            <a:spLocks noGrp="1"/>
          </p:cNvSpPr>
          <p:nvPr>
            <p:ph type="sldNum" sz="quarter" idx="12"/>
          </p:nvPr>
        </p:nvSpPr>
        <p:spPr/>
        <p:txBody>
          <a:bodyPr/>
          <a:lstStyle/>
          <a:p>
            <a:fld id="{C1175C98-8106-49EE-945F-DFE18AD92E33}" type="slidenum">
              <a:rPr lang="ru-RU" smtClean="0"/>
              <a:pPr/>
              <a:t>‹#›</a:t>
            </a:fld>
            <a:endParaRPr lang="ru-RU"/>
          </a:p>
        </p:txBody>
      </p:sp>
    </p:spTree>
    <p:extLst>
      <p:ext uri="{BB962C8B-B14F-4D97-AF65-F5344CB8AC3E}">
        <p14:creationId xmlns:p14="http://schemas.microsoft.com/office/powerpoint/2010/main" val="320061223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 xmlns:a16="http://schemas.microsoft.com/office/drawing/2014/main" id="{44E3DFA1-C1B3-42F8-8DDB-90A616180959}"/>
              </a:ext>
            </a:extLst>
          </p:cNvPr>
          <p:cNvSpPr>
            <a:spLocks noGrp="1"/>
          </p:cNvSpPr>
          <p:nvPr>
            <p:ph type="title"/>
          </p:nvPr>
        </p:nvSpPr>
        <p:spPr>
          <a:xfrm>
            <a:off x="630238" y="457200"/>
            <a:ext cx="2949575" cy="1600200"/>
          </a:xfrm>
        </p:spPr>
        <p:txBody>
          <a:bodyPr anchor="b"/>
          <a:lstStyle>
            <a:lvl1pPr>
              <a:defRPr sz="3200"/>
            </a:lvl1pPr>
          </a:lstStyle>
          <a:p>
            <a:r>
              <a:rPr lang="ru-RU"/>
              <a:t>Образец заголовка</a:t>
            </a:r>
          </a:p>
        </p:txBody>
      </p:sp>
      <p:sp>
        <p:nvSpPr>
          <p:cNvPr id="3" name="Рисунок 2">
            <a:extLst>
              <a:ext uri="{FF2B5EF4-FFF2-40B4-BE49-F238E27FC236}">
                <a16:creationId xmlns="" xmlns:a16="http://schemas.microsoft.com/office/drawing/2014/main" id="{3C1BB9E2-55DA-4FA7-98D5-D00B7B7056F1}"/>
              </a:ext>
            </a:extLst>
          </p:cNvPr>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Текст 3">
            <a:extLst>
              <a:ext uri="{FF2B5EF4-FFF2-40B4-BE49-F238E27FC236}">
                <a16:creationId xmlns="" xmlns:a16="http://schemas.microsoft.com/office/drawing/2014/main" id="{E9FE65BF-D252-4337-A55B-8BD12279C2DA}"/>
              </a:ext>
            </a:extLst>
          </p:cNvPr>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 xmlns:a16="http://schemas.microsoft.com/office/drawing/2014/main" id="{138FE66C-964C-412B-9CD9-6D243E2FCB58}"/>
              </a:ext>
            </a:extLst>
          </p:cNvPr>
          <p:cNvSpPr>
            <a:spLocks noGrp="1"/>
          </p:cNvSpPr>
          <p:nvPr>
            <p:ph type="dt" sz="half" idx="10"/>
          </p:nvPr>
        </p:nvSpPr>
        <p:spPr/>
        <p:txBody>
          <a:bodyPr/>
          <a:lstStyle/>
          <a:p>
            <a:fld id="{9010AD6D-140B-4145-9237-9AB88B2B7E5A}" type="datetimeFigureOut">
              <a:rPr lang="ru-RU" smtClean="0"/>
              <a:pPr/>
              <a:t>19.03.2023</a:t>
            </a:fld>
            <a:endParaRPr lang="ru-RU"/>
          </a:p>
        </p:txBody>
      </p:sp>
      <p:sp>
        <p:nvSpPr>
          <p:cNvPr id="6" name="Нижний колонтитул 5">
            <a:extLst>
              <a:ext uri="{FF2B5EF4-FFF2-40B4-BE49-F238E27FC236}">
                <a16:creationId xmlns="" xmlns:a16="http://schemas.microsoft.com/office/drawing/2014/main" id="{4C16E534-A1E0-4E81-AF33-1E15D1C95BE8}"/>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 xmlns:a16="http://schemas.microsoft.com/office/drawing/2014/main" id="{FD025E79-88F4-41B3-9F62-9B6D68C492B3}"/>
              </a:ext>
            </a:extLst>
          </p:cNvPr>
          <p:cNvSpPr>
            <a:spLocks noGrp="1"/>
          </p:cNvSpPr>
          <p:nvPr>
            <p:ph type="sldNum" sz="quarter" idx="12"/>
          </p:nvPr>
        </p:nvSpPr>
        <p:spPr/>
        <p:txBody>
          <a:bodyPr/>
          <a:lstStyle/>
          <a:p>
            <a:fld id="{C1175C98-8106-49EE-945F-DFE18AD92E33}" type="slidenum">
              <a:rPr lang="ru-RU" smtClean="0"/>
              <a:pPr/>
              <a:t>‹#›</a:t>
            </a:fld>
            <a:endParaRPr lang="ru-RU"/>
          </a:p>
        </p:txBody>
      </p:sp>
    </p:spTree>
    <p:extLst>
      <p:ext uri="{BB962C8B-B14F-4D97-AF65-F5344CB8AC3E}">
        <p14:creationId xmlns:p14="http://schemas.microsoft.com/office/powerpoint/2010/main" val="309802469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a:extLst>
              <a:ext uri="{FF2B5EF4-FFF2-40B4-BE49-F238E27FC236}">
                <a16:creationId xmlns="" xmlns:a16="http://schemas.microsoft.com/office/drawing/2014/main" id="{B31668CB-55DE-42CC-A200-49580B7F12CF}"/>
              </a:ext>
            </a:extLst>
          </p:cNvPr>
          <p:cNvSpPr>
            <a:spLocks noGrp="1"/>
          </p:cNvSpPr>
          <p:nvPr>
            <p:ph type="title"/>
          </p:nvPr>
        </p:nvSpPr>
        <p:spPr/>
        <p:txBody>
          <a:bodyPr/>
          <a:lstStyle/>
          <a:p>
            <a:r>
              <a:rPr lang="ru-RU"/>
              <a:t>Образец заголовка</a:t>
            </a:r>
          </a:p>
        </p:txBody>
      </p:sp>
      <p:sp>
        <p:nvSpPr>
          <p:cNvPr id="3" name="Вертикальный текст 2">
            <a:extLst>
              <a:ext uri="{FF2B5EF4-FFF2-40B4-BE49-F238E27FC236}">
                <a16:creationId xmlns="" xmlns:a16="http://schemas.microsoft.com/office/drawing/2014/main" id="{7ABD6C49-2F73-467A-B13D-8C0E61E76F53}"/>
              </a:ext>
            </a:extLst>
          </p:cNvPr>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 xmlns:a16="http://schemas.microsoft.com/office/drawing/2014/main" id="{6B514BCB-128D-4AAB-A22E-EF5B59B6AE1F}"/>
              </a:ext>
            </a:extLst>
          </p:cNvPr>
          <p:cNvSpPr>
            <a:spLocks noGrp="1"/>
          </p:cNvSpPr>
          <p:nvPr>
            <p:ph type="dt" sz="half" idx="10"/>
          </p:nvPr>
        </p:nvSpPr>
        <p:spPr/>
        <p:txBody>
          <a:bodyPr/>
          <a:lstStyle/>
          <a:p>
            <a:fld id="{9010AD6D-140B-4145-9237-9AB88B2B7E5A}" type="datetimeFigureOut">
              <a:rPr lang="ru-RU" smtClean="0"/>
              <a:pPr/>
              <a:t>19.03.2023</a:t>
            </a:fld>
            <a:endParaRPr lang="ru-RU"/>
          </a:p>
        </p:txBody>
      </p:sp>
      <p:sp>
        <p:nvSpPr>
          <p:cNvPr id="5" name="Нижний колонтитул 4">
            <a:extLst>
              <a:ext uri="{FF2B5EF4-FFF2-40B4-BE49-F238E27FC236}">
                <a16:creationId xmlns="" xmlns:a16="http://schemas.microsoft.com/office/drawing/2014/main" id="{CFC8F184-B863-451C-9125-E4C6C7121C92}"/>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 xmlns:a16="http://schemas.microsoft.com/office/drawing/2014/main" id="{C91C6DC4-9F9E-4392-B2EA-96742F1B4EBB}"/>
              </a:ext>
            </a:extLst>
          </p:cNvPr>
          <p:cNvSpPr>
            <a:spLocks noGrp="1"/>
          </p:cNvSpPr>
          <p:nvPr>
            <p:ph type="sldNum" sz="quarter" idx="12"/>
          </p:nvPr>
        </p:nvSpPr>
        <p:spPr/>
        <p:txBody>
          <a:bodyPr/>
          <a:lstStyle/>
          <a:p>
            <a:fld id="{C1175C98-8106-49EE-945F-DFE18AD92E33}" type="slidenum">
              <a:rPr lang="ru-RU" smtClean="0"/>
              <a:pPr/>
              <a:t>‹#›</a:t>
            </a:fld>
            <a:endParaRPr lang="ru-RU"/>
          </a:p>
        </p:txBody>
      </p:sp>
    </p:spTree>
    <p:extLst>
      <p:ext uri="{BB962C8B-B14F-4D97-AF65-F5344CB8AC3E}">
        <p14:creationId xmlns:p14="http://schemas.microsoft.com/office/powerpoint/2010/main" val="331717753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a:extLst>
              <a:ext uri="{FF2B5EF4-FFF2-40B4-BE49-F238E27FC236}">
                <a16:creationId xmlns="" xmlns:a16="http://schemas.microsoft.com/office/drawing/2014/main" id="{ED3E405C-DE2E-4D45-A2B9-DB45617AEF4E}"/>
              </a:ext>
            </a:extLst>
          </p:cNvPr>
          <p:cNvSpPr>
            <a:spLocks noGrp="1"/>
          </p:cNvSpPr>
          <p:nvPr>
            <p:ph type="title" orient="vert"/>
          </p:nvPr>
        </p:nvSpPr>
        <p:spPr>
          <a:xfrm>
            <a:off x="6543675" y="365125"/>
            <a:ext cx="1971675" cy="5811838"/>
          </a:xfrm>
        </p:spPr>
        <p:txBody>
          <a:bodyPr vert="eaVert"/>
          <a:lstStyle/>
          <a:p>
            <a:r>
              <a:rPr lang="ru-RU"/>
              <a:t>Образец заголовка</a:t>
            </a:r>
          </a:p>
        </p:txBody>
      </p:sp>
      <p:sp>
        <p:nvSpPr>
          <p:cNvPr id="3" name="Вертикальный текст 2">
            <a:extLst>
              <a:ext uri="{FF2B5EF4-FFF2-40B4-BE49-F238E27FC236}">
                <a16:creationId xmlns="" xmlns:a16="http://schemas.microsoft.com/office/drawing/2014/main" id="{26BBF01F-BE94-4B53-8E8C-371356D0AEBD}"/>
              </a:ext>
            </a:extLst>
          </p:cNvPr>
          <p:cNvSpPr>
            <a:spLocks noGrp="1"/>
          </p:cNvSpPr>
          <p:nvPr>
            <p:ph type="body" orient="vert" idx="1"/>
          </p:nvPr>
        </p:nvSpPr>
        <p:spPr>
          <a:xfrm>
            <a:off x="628650" y="365125"/>
            <a:ext cx="5762625" cy="5811838"/>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 xmlns:a16="http://schemas.microsoft.com/office/drawing/2014/main" id="{929295F0-F6F3-43EE-A8DB-2BD4493618E9}"/>
              </a:ext>
            </a:extLst>
          </p:cNvPr>
          <p:cNvSpPr>
            <a:spLocks noGrp="1"/>
          </p:cNvSpPr>
          <p:nvPr>
            <p:ph type="dt" sz="half" idx="10"/>
          </p:nvPr>
        </p:nvSpPr>
        <p:spPr/>
        <p:txBody>
          <a:bodyPr/>
          <a:lstStyle/>
          <a:p>
            <a:fld id="{9010AD6D-140B-4145-9237-9AB88B2B7E5A}" type="datetimeFigureOut">
              <a:rPr lang="ru-RU" smtClean="0"/>
              <a:pPr/>
              <a:t>19.03.2023</a:t>
            </a:fld>
            <a:endParaRPr lang="ru-RU"/>
          </a:p>
        </p:txBody>
      </p:sp>
      <p:sp>
        <p:nvSpPr>
          <p:cNvPr id="5" name="Нижний колонтитул 4">
            <a:extLst>
              <a:ext uri="{FF2B5EF4-FFF2-40B4-BE49-F238E27FC236}">
                <a16:creationId xmlns="" xmlns:a16="http://schemas.microsoft.com/office/drawing/2014/main" id="{E87262CD-A9B5-47DC-B5B9-E0326357359B}"/>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 xmlns:a16="http://schemas.microsoft.com/office/drawing/2014/main" id="{E5D1B85F-158D-4876-A9E0-37D14D9B9256}"/>
              </a:ext>
            </a:extLst>
          </p:cNvPr>
          <p:cNvSpPr>
            <a:spLocks noGrp="1"/>
          </p:cNvSpPr>
          <p:nvPr>
            <p:ph type="sldNum" sz="quarter" idx="12"/>
          </p:nvPr>
        </p:nvSpPr>
        <p:spPr/>
        <p:txBody>
          <a:bodyPr/>
          <a:lstStyle/>
          <a:p>
            <a:fld id="{C1175C98-8106-49EE-945F-DFE18AD92E33}" type="slidenum">
              <a:rPr lang="ru-RU" smtClean="0"/>
              <a:pPr/>
              <a:t>‹#›</a:t>
            </a:fld>
            <a:endParaRPr lang="ru-RU"/>
          </a:p>
        </p:txBody>
      </p:sp>
    </p:spTree>
    <p:extLst>
      <p:ext uri="{BB962C8B-B14F-4D97-AF65-F5344CB8AC3E}">
        <p14:creationId xmlns:p14="http://schemas.microsoft.com/office/powerpoint/2010/main" val="11089977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Заголовок и объект">
    <p:bg>
      <p:bgPr>
        <a:solidFill>
          <a:srgbClr val="FDFEFF"/>
        </a:solidFill>
        <a:effectLst/>
      </p:bgPr>
    </p:bg>
    <p:spTree>
      <p:nvGrpSpPr>
        <p:cNvPr id="1" name=""/>
        <p:cNvGrpSpPr/>
        <p:nvPr/>
      </p:nvGrpSpPr>
      <p:grpSpPr>
        <a:xfrm>
          <a:off x="0" y="0"/>
          <a:ext cx="0" cy="0"/>
          <a:chOff x="0" y="0"/>
          <a:chExt cx="0" cy="0"/>
        </a:xfrm>
      </p:grpSpPr>
      <p:sp>
        <p:nvSpPr>
          <p:cNvPr id="8" name="Заголовок 1"/>
          <p:cNvSpPr>
            <a:spLocks noGrp="1"/>
          </p:cNvSpPr>
          <p:nvPr>
            <p:ph type="title" hasCustomPrompt="1"/>
          </p:nvPr>
        </p:nvSpPr>
        <p:spPr>
          <a:xfrm>
            <a:off x="457200" y="274638"/>
            <a:ext cx="8229600" cy="922114"/>
          </a:xfrm>
        </p:spPr>
        <p:txBody>
          <a:bodyPr>
            <a:noAutofit/>
          </a:bodyPr>
          <a:lstStyle>
            <a:lvl1pPr>
              <a:defRPr sz="2800" b="0">
                <a:solidFill>
                  <a:schemeClr val="tx1">
                    <a:lumMod val="75000"/>
                    <a:lumOff val="25000"/>
                  </a:schemeClr>
                </a:solidFill>
                <a:latin typeface="TT Norms Regular" pitchFamily="50" charset="-52"/>
              </a:defRPr>
            </a:lvl1pPr>
          </a:lstStyle>
          <a:p>
            <a:r>
              <a:rPr lang="ru-RU" dirty="0"/>
              <a:t>ШАБЛОН презентации</a:t>
            </a:r>
            <a:br>
              <a:rPr lang="ru-RU" dirty="0"/>
            </a:br>
            <a:endParaRPr lang="ru-RU" dirty="0"/>
          </a:p>
        </p:txBody>
      </p:sp>
      <p:sp>
        <p:nvSpPr>
          <p:cNvPr id="10" name="34 Recortar rectángulo de esquina del mismo lado"/>
          <p:cNvSpPr/>
          <p:nvPr userDrawn="1"/>
        </p:nvSpPr>
        <p:spPr>
          <a:xfrm>
            <a:off x="8388424" y="-27384"/>
            <a:ext cx="504056" cy="432048"/>
          </a:xfrm>
          <a:prstGeom prst="snip2SameRect">
            <a:avLst/>
          </a:prstGeom>
          <a:solidFill>
            <a:srgbClr val="002A4F"/>
          </a:solidFill>
        </p:spPr>
        <p:style>
          <a:lnRef idx="1">
            <a:schemeClr val="accent2"/>
          </a:lnRef>
          <a:fillRef idx="3">
            <a:schemeClr val="accent2"/>
          </a:fillRef>
          <a:effectRef idx="2">
            <a:schemeClr val="accent2"/>
          </a:effectRef>
          <a:fontRef idx="minor">
            <a:schemeClr val="lt1"/>
          </a:fontRef>
        </p:style>
        <p:txBody>
          <a:bodyPr rtlCol="0" anchor="ctr"/>
          <a:lstStyle/>
          <a:p>
            <a:pPr algn="ctr"/>
            <a:endParaRPr lang="es-ES" sz="1800" b="1" dirty="0">
              <a:latin typeface="TT Norms Regular" pitchFamily="50" charset="-52"/>
            </a:endParaRPr>
          </a:p>
        </p:txBody>
      </p:sp>
      <p:sp>
        <p:nvSpPr>
          <p:cNvPr id="11" name="Текст 3"/>
          <p:cNvSpPr>
            <a:spLocks noGrp="1"/>
          </p:cNvSpPr>
          <p:nvPr>
            <p:ph type="body" sz="half" idx="10" hasCustomPrompt="1"/>
          </p:nvPr>
        </p:nvSpPr>
        <p:spPr>
          <a:xfrm>
            <a:off x="8460432" y="8627"/>
            <a:ext cx="360040" cy="396038"/>
          </a:xfrm>
        </p:spPr>
        <p:txBody>
          <a:bodyPr>
            <a:normAutofit/>
          </a:bodyPr>
          <a:lstStyle>
            <a:lvl1pPr marL="0" indent="0" algn="ctr">
              <a:buNone/>
              <a:defRPr sz="1800" b="1">
                <a:solidFill>
                  <a:schemeClr val="bg1"/>
                </a:solidFill>
                <a:latin typeface="TT Norms Regular" pitchFamily="50" charset="-52"/>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dirty="0"/>
              <a:t>№</a:t>
            </a:r>
          </a:p>
        </p:txBody>
      </p:sp>
      <p:pic>
        <p:nvPicPr>
          <p:cNvPr id="12" name="Picture 4"/>
          <p:cNvPicPr>
            <a:picLocks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18982" y="1196752"/>
            <a:ext cx="9125018" cy="18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4" name="Текст 3"/>
          <p:cNvSpPr>
            <a:spLocks noGrp="1"/>
          </p:cNvSpPr>
          <p:nvPr>
            <p:ph type="body" sz="half" idx="12" hasCustomPrompt="1"/>
          </p:nvPr>
        </p:nvSpPr>
        <p:spPr>
          <a:xfrm>
            <a:off x="323528" y="6453336"/>
            <a:ext cx="1584176" cy="288032"/>
          </a:xfrm>
        </p:spPr>
        <p:txBody>
          <a:bodyPr>
            <a:normAutofit/>
          </a:bodyPr>
          <a:lstStyle>
            <a:lvl1pPr marL="0" indent="0" algn="ctr">
              <a:buNone/>
              <a:defRPr sz="1000" b="0">
                <a:solidFill>
                  <a:schemeClr val="tx1">
                    <a:lumMod val="50000"/>
                    <a:lumOff val="50000"/>
                  </a:schemeClr>
                </a:solidFill>
                <a:latin typeface="TT Norms Regular" pitchFamily="50" charset="-52"/>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dirty="0"/>
              <a:t>.</a:t>
            </a:r>
          </a:p>
        </p:txBody>
      </p:sp>
      <p:sp>
        <p:nvSpPr>
          <p:cNvPr id="21" name="Объект 20"/>
          <p:cNvSpPr>
            <a:spLocks noGrp="1"/>
          </p:cNvSpPr>
          <p:nvPr>
            <p:ph sz="quarter" idx="13"/>
          </p:nvPr>
        </p:nvSpPr>
        <p:spPr>
          <a:xfrm>
            <a:off x="468313" y="1412875"/>
            <a:ext cx="8207375" cy="4537075"/>
          </a:xfrm>
        </p:spPr>
        <p:txBody>
          <a:bodyPr/>
          <a:lstStyle>
            <a:lvl1pPr marL="457200" indent="-457200">
              <a:buClr>
                <a:srgbClr val="002A4F"/>
              </a:buClr>
              <a:buFont typeface="Wingdings" panose="05000000000000000000" pitchFamily="2" charset="2"/>
              <a:buChar char="§"/>
              <a:defRPr/>
            </a:lvl1pPr>
            <a:lvl2pPr>
              <a:buClr>
                <a:srgbClr val="002A4F"/>
              </a:buClr>
              <a:defRPr/>
            </a:lvl2pPr>
            <a:lvl3pPr>
              <a:buClr>
                <a:srgbClr val="002060"/>
              </a:buClr>
              <a:defRPr/>
            </a:lvl3pPr>
            <a:lvl4pPr>
              <a:buClr>
                <a:srgbClr val="002060"/>
              </a:buClr>
              <a:defRPr/>
            </a:lvl4pPr>
            <a:lvl5pPr>
              <a:buClr>
                <a:srgbClr val="002060"/>
              </a:buClr>
              <a:defRPr/>
            </a:lvl5pPr>
          </a:lstStyle>
          <a:p>
            <a:pPr lvl="0"/>
            <a:r>
              <a:rPr lang="ru-RU" dirty="0"/>
              <a:t>Образец текста</a:t>
            </a:r>
          </a:p>
          <a:p>
            <a:pPr lvl="1"/>
            <a:r>
              <a:rPr lang="ru-RU" dirty="0"/>
              <a:t>Второй уровень</a:t>
            </a:r>
          </a:p>
          <a:p>
            <a:pPr lvl="2"/>
            <a:r>
              <a:rPr lang="ru-RU" dirty="0"/>
              <a:t>Третий уровень</a:t>
            </a:r>
          </a:p>
          <a:p>
            <a:pPr lvl="3"/>
            <a:r>
              <a:rPr lang="ru-RU" dirty="0"/>
              <a:t>Четвертый уровень</a:t>
            </a:r>
          </a:p>
          <a:p>
            <a:pPr lvl="4"/>
            <a:r>
              <a:rPr lang="ru-RU" dirty="0"/>
              <a:t>Пятый уровень</a:t>
            </a:r>
          </a:p>
        </p:txBody>
      </p:sp>
    </p:spTree>
    <p:extLst>
      <p:ext uri="{BB962C8B-B14F-4D97-AF65-F5344CB8AC3E}">
        <p14:creationId xmlns:p14="http://schemas.microsoft.com/office/powerpoint/2010/main" val="1848126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1">
                                            <p:txEl>
                                              <p:pRg st="0" end="0"/>
                                            </p:txEl>
                                          </p:spTgt>
                                        </p:tgtEl>
                                        <p:attrNameLst>
                                          <p:attrName>style.visibility</p:attrName>
                                        </p:attrNameLst>
                                      </p:cBhvr>
                                      <p:to>
                                        <p:strVal val="visible"/>
                                      </p:to>
                                    </p:set>
                                    <p:animEffect transition="in" filter="fade">
                                      <p:cBhvr>
                                        <p:cTn id="7" dur="500"/>
                                        <p:tgtEl>
                                          <p:spTgt spid="21">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1">
                                            <p:txEl>
                                              <p:pRg st="1" end="1"/>
                                            </p:txEl>
                                          </p:spTgt>
                                        </p:tgtEl>
                                        <p:attrNameLst>
                                          <p:attrName>style.visibility</p:attrName>
                                        </p:attrNameLst>
                                      </p:cBhvr>
                                      <p:to>
                                        <p:strVal val="visible"/>
                                      </p:to>
                                    </p:set>
                                    <p:animEffect transition="in" filter="fade">
                                      <p:cBhvr>
                                        <p:cTn id="10" dur="500"/>
                                        <p:tgtEl>
                                          <p:spTgt spid="21">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1">
                                            <p:txEl>
                                              <p:pRg st="2" end="2"/>
                                            </p:txEl>
                                          </p:spTgt>
                                        </p:tgtEl>
                                        <p:attrNameLst>
                                          <p:attrName>style.visibility</p:attrName>
                                        </p:attrNameLst>
                                      </p:cBhvr>
                                      <p:to>
                                        <p:strVal val="visible"/>
                                      </p:to>
                                    </p:set>
                                    <p:animEffect transition="in" filter="fade">
                                      <p:cBhvr>
                                        <p:cTn id="13" dur="500"/>
                                        <p:tgtEl>
                                          <p:spTgt spid="21">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1">
                                            <p:txEl>
                                              <p:pRg st="3" end="3"/>
                                            </p:txEl>
                                          </p:spTgt>
                                        </p:tgtEl>
                                        <p:attrNameLst>
                                          <p:attrName>style.visibility</p:attrName>
                                        </p:attrNameLst>
                                      </p:cBhvr>
                                      <p:to>
                                        <p:strVal val="visible"/>
                                      </p:to>
                                    </p:set>
                                    <p:animEffect transition="in" filter="fade">
                                      <p:cBhvr>
                                        <p:cTn id="16" dur="500"/>
                                        <p:tgtEl>
                                          <p:spTgt spid="21">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1">
                                            <p:txEl>
                                              <p:pRg st="4" end="4"/>
                                            </p:txEl>
                                          </p:spTgt>
                                        </p:tgtEl>
                                        <p:attrNameLst>
                                          <p:attrName>style.visibility</p:attrName>
                                        </p:attrNameLst>
                                      </p:cBhvr>
                                      <p:to>
                                        <p:strVal val="visible"/>
                                      </p:to>
                                    </p:set>
                                    <p:animEffect transition="in" filter="fade">
                                      <p:cBhvr>
                                        <p:cTn id="19" dur="500"/>
                                        <p:tgtEl>
                                          <p:spTgt spid="21">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build="p">
        <p:tmplLst>
          <p:tmpl lvl="1">
            <p:tnLst>
              <p:par>
                <p:cTn presetID="10" presetClass="entr" presetSubtype="0" fill="hold" nodeType="withEffect">
                  <p:stCondLst>
                    <p:cond delay="0"/>
                  </p:stCondLst>
                  <p:childTnLst>
                    <p:set>
                      <p:cBhvr>
                        <p:cTn dur="1" fill="hold">
                          <p:stCondLst>
                            <p:cond delay="0"/>
                          </p:stCondLst>
                        </p:cTn>
                        <p:tgtEl>
                          <p:spTgt spid="21"/>
                        </p:tgtEl>
                        <p:attrNameLst>
                          <p:attrName>style.visibility</p:attrName>
                        </p:attrNameLst>
                      </p:cBhvr>
                      <p:to>
                        <p:strVal val="visible"/>
                      </p:to>
                    </p:set>
                    <p:animEffect transition="in" filter="fade">
                      <p:cBhvr>
                        <p:cTn dur="500"/>
                        <p:tgtEl>
                          <p:spTgt spid="21"/>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21"/>
                        </p:tgtEl>
                        <p:attrNameLst>
                          <p:attrName>style.visibility</p:attrName>
                        </p:attrNameLst>
                      </p:cBhvr>
                      <p:to>
                        <p:strVal val="visible"/>
                      </p:to>
                    </p:set>
                    <p:animEffect transition="in" filter="fade">
                      <p:cBhvr>
                        <p:cTn dur="500"/>
                        <p:tgtEl>
                          <p:spTgt spid="21"/>
                        </p:tgtEl>
                      </p:cBhvr>
                    </p:animEffect>
                  </p:childTnLst>
                </p:cTn>
              </p:par>
            </p:tnLst>
          </p:tmpl>
          <p:tmpl lvl="3">
            <p:tnLst>
              <p:par>
                <p:cTn presetID="10" presetClass="entr" presetSubtype="0" fill="hold" nodeType="withEffect">
                  <p:stCondLst>
                    <p:cond delay="0"/>
                  </p:stCondLst>
                  <p:childTnLst>
                    <p:set>
                      <p:cBhvr>
                        <p:cTn dur="1" fill="hold">
                          <p:stCondLst>
                            <p:cond delay="0"/>
                          </p:stCondLst>
                        </p:cTn>
                        <p:tgtEl>
                          <p:spTgt spid="21"/>
                        </p:tgtEl>
                        <p:attrNameLst>
                          <p:attrName>style.visibility</p:attrName>
                        </p:attrNameLst>
                      </p:cBhvr>
                      <p:to>
                        <p:strVal val="visible"/>
                      </p:to>
                    </p:set>
                    <p:animEffect transition="in" filter="fade">
                      <p:cBhvr>
                        <p:cTn dur="500"/>
                        <p:tgtEl>
                          <p:spTgt spid="21"/>
                        </p:tgtEl>
                      </p:cBhvr>
                    </p:animEffect>
                  </p:childTnLst>
                </p:cTn>
              </p:par>
            </p:tnLst>
          </p:tmpl>
          <p:tmpl lvl="4">
            <p:tnLst>
              <p:par>
                <p:cTn presetID="10" presetClass="entr" presetSubtype="0" fill="hold" nodeType="withEffect">
                  <p:stCondLst>
                    <p:cond delay="0"/>
                  </p:stCondLst>
                  <p:childTnLst>
                    <p:set>
                      <p:cBhvr>
                        <p:cTn dur="1" fill="hold">
                          <p:stCondLst>
                            <p:cond delay="0"/>
                          </p:stCondLst>
                        </p:cTn>
                        <p:tgtEl>
                          <p:spTgt spid="21"/>
                        </p:tgtEl>
                        <p:attrNameLst>
                          <p:attrName>style.visibility</p:attrName>
                        </p:attrNameLst>
                      </p:cBhvr>
                      <p:to>
                        <p:strVal val="visible"/>
                      </p:to>
                    </p:set>
                    <p:animEffect transition="in" filter="fade">
                      <p:cBhvr>
                        <p:cTn dur="500"/>
                        <p:tgtEl>
                          <p:spTgt spid="21"/>
                        </p:tgtEl>
                      </p:cBhvr>
                    </p:animEffect>
                  </p:childTnLst>
                </p:cTn>
              </p:par>
            </p:tnLst>
          </p:tmpl>
          <p:tmpl lvl="5">
            <p:tnLst>
              <p:par>
                <p:cTn presetID="10" presetClass="entr" presetSubtype="0" fill="hold" nodeType="withEffect">
                  <p:stCondLst>
                    <p:cond delay="0"/>
                  </p:stCondLst>
                  <p:childTnLst>
                    <p:set>
                      <p:cBhvr>
                        <p:cTn dur="1" fill="hold">
                          <p:stCondLst>
                            <p:cond delay="0"/>
                          </p:stCondLst>
                        </p:cTn>
                        <p:tgtEl>
                          <p:spTgt spid="21"/>
                        </p:tgtEl>
                        <p:attrNameLst>
                          <p:attrName>style.visibility</p:attrName>
                        </p:attrNameLst>
                      </p:cBhvr>
                      <p:to>
                        <p:strVal val="visible"/>
                      </p:to>
                    </p:set>
                    <p:animEffect transition="in" filter="fade">
                      <p:cBhvr>
                        <p:cTn dur="500"/>
                        <p:tgtEl>
                          <p:spTgt spid="21"/>
                        </p:tgtEl>
                      </p:cBhvr>
                    </p:animEffect>
                  </p:childTnLst>
                </p:cTn>
              </p:par>
            </p:tnLst>
          </p:tmpl>
        </p:tmplLst>
      </p:bldP>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Только заголовок">
    <p:spTree>
      <p:nvGrpSpPr>
        <p:cNvPr id="1" name=""/>
        <p:cNvGrpSpPr/>
        <p:nvPr/>
      </p:nvGrpSpPr>
      <p:grpSpPr>
        <a:xfrm>
          <a:off x="0" y="0"/>
          <a:ext cx="0" cy="0"/>
          <a:chOff x="0" y="0"/>
          <a:chExt cx="0" cy="0"/>
        </a:xfrm>
      </p:grpSpPr>
      <p:sp>
        <p:nvSpPr>
          <p:cNvPr id="2" name="Заголовок 1"/>
          <p:cNvSpPr>
            <a:spLocks noGrp="1"/>
          </p:cNvSpPr>
          <p:nvPr>
            <p:ph type="title" hasCustomPrompt="1"/>
          </p:nvPr>
        </p:nvSpPr>
        <p:spPr/>
        <p:txBody>
          <a:bodyPr/>
          <a:lstStyle>
            <a:lvl1pPr>
              <a:defRPr>
                <a:solidFill>
                  <a:srgbClr val="002A4F"/>
                </a:solidFill>
                <a:latin typeface="Exo 2" panose="00000500000000000000" pitchFamily="2" charset="-52"/>
              </a:defRPr>
            </a:lvl1pPr>
          </a:lstStyle>
          <a:p>
            <a:r>
              <a:rPr lang="ru-RU" dirty="0" err="1"/>
              <a:t>АмГУ</a:t>
            </a:r>
            <a:endParaRPr lang="ru-RU" dirty="0"/>
          </a:p>
        </p:txBody>
      </p:sp>
      <p:sp>
        <p:nvSpPr>
          <p:cNvPr id="9" name="34 Recortar rectángulo de esquina del mismo lado"/>
          <p:cNvSpPr/>
          <p:nvPr userDrawn="1"/>
        </p:nvSpPr>
        <p:spPr>
          <a:xfrm>
            <a:off x="8388424" y="-27384"/>
            <a:ext cx="504056" cy="432048"/>
          </a:xfrm>
          <a:prstGeom prst="snip2SameRect">
            <a:avLst/>
          </a:prstGeom>
          <a:solidFill>
            <a:srgbClr val="002A4F"/>
          </a:solidFill>
        </p:spPr>
        <p:style>
          <a:lnRef idx="1">
            <a:schemeClr val="accent2"/>
          </a:lnRef>
          <a:fillRef idx="3">
            <a:schemeClr val="accent2"/>
          </a:fillRef>
          <a:effectRef idx="2">
            <a:schemeClr val="accent2"/>
          </a:effectRef>
          <a:fontRef idx="minor">
            <a:schemeClr val="lt1"/>
          </a:fontRef>
        </p:style>
        <p:txBody>
          <a:bodyPr rtlCol="0" anchor="ctr"/>
          <a:lstStyle/>
          <a:p>
            <a:pPr algn="ctr"/>
            <a:endParaRPr lang="es-ES" sz="1800" b="1" dirty="0">
              <a:latin typeface="TT Norms Regular" pitchFamily="50" charset="-52"/>
            </a:endParaRPr>
          </a:p>
        </p:txBody>
      </p:sp>
      <p:sp>
        <p:nvSpPr>
          <p:cNvPr id="8" name="Текст 3"/>
          <p:cNvSpPr>
            <a:spLocks noGrp="1"/>
          </p:cNvSpPr>
          <p:nvPr>
            <p:ph type="body" sz="half" idx="10" hasCustomPrompt="1"/>
          </p:nvPr>
        </p:nvSpPr>
        <p:spPr>
          <a:xfrm>
            <a:off x="8460432" y="8627"/>
            <a:ext cx="360040" cy="396038"/>
          </a:xfrm>
        </p:spPr>
        <p:txBody>
          <a:bodyPr>
            <a:normAutofit/>
          </a:bodyPr>
          <a:lstStyle>
            <a:lvl1pPr marL="0" indent="0" algn="ctr">
              <a:buNone/>
              <a:defRPr sz="1800" b="1">
                <a:solidFill>
                  <a:schemeClr val="bg1"/>
                </a:solidFill>
                <a:latin typeface="TT Norms Regular" pitchFamily="50" charset="-52"/>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dirty="0"/>
              <a:t>№</a:t>
            </a:r>
          </a:p>
        </p:txBody>
      </p:sp>
      <p:pic>
        <p:nvPicPr>
          <p:cNvPr id="10" name="Picture 4"/>
          <p:cNvPicPr>
            <a:picLocks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18982" y="1196752"/>
            <a:ext cx="9125018" cy="18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Объект 20">
            <a:extLst>
              <a:ext uri="{FF2B5EF4-FFF2-40B4-BE49-F238E27FC236}">
                <a16:creationId xmlns="" xmlns:a16="http://schemas.microsoft.com/office/drawing/2014/main" id="{B4ABEEEA-6E3C-4B07-B400-F9EEF925A396}"/>
              </a:ext>
            </a:extLst>
          </p:cNvPr>
          <p:cNvSpPr>
            <a:spLocks noGrp="1"/>
          </p:cNvSpPr>
          <p:nvPr>
            <p:ph sz="quarter" idx="13"/>
          </p:nvPr>
        </p:nvSpPr>
        <p:spPr>
          <a:xfrm>
            <a:off x="468313" y="1412875"/>
            <a:ext cx="8207375" cy="4537075"/>
          </a:xfrm>
        </p:spPr>
        <p:txBody>
          <a:bodyPr/>
          <a:lstStyle>
            <a:lvl1pPr marL="0" indent="0">
              <a:buClr>
                <a:srgbClr val="002A4F"/>
              </a:buClr>
              <a:buFont typeface="Wingdings" panose="05000000000000000000" pitchFamily="2" charset="2"/>
              <a:buNone/>
              <a:defRPr/>
            </a:lvl1pPr>
            <a:lvl2pPr>
              <a:buClr>
                <a:srgbClr val="002A4F"/>
              </a:buClr>
              <a:defRPr/>
            </a:lvl2pPr>
            <a:lvl3pPr>
              <a:buClr>
                <a:srgbClr val="002060"/>
              </a:buClr>
              <a:defRPr/>
            </a:lvl3pPr>
            <a:lvl4pPr>
              <a:buClr>
                <a:srgbClr val="002060"/>
              </a:buClr>
              <a:defRPr/>
            </a:lvl4pPr>
            <a:lvl5pPr>
              <a:buClr>
                <a:srgbClr val="002060"/>
              </a:buClr>
              <a:defRPr/>
            </a:lvl5pPr>
          </a:lstStyle>
          <a:p>
            <a:pPr lvl="0"/>
            <a:endParaRPr lang="ru-RU" dirty="0"/>
          </a:p>
        </p:txBody>
      </p:sp>
    </p:spTree>
    <p:extLst>
      <p:ext uri="{BB962C8B-B14F-4D97-AF65-F5344CB8AC3E}">
        <p14:creationId xmlns:p14="http://schemas.microsoft.com/office/powerpoint/2010/main" val="1322594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nodePh="1">
                                  <p:stCondLst>
                                    <p:cond delay="0"/>
                                  </p:stCondLst>
                                  <p:endCondLst>
                                    <p:cond evt="begin" delay="0">
                                      <p:tn val="5"/>
                                    </p:cond>
                                  </p:end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fade">
                                      <p:cBhvr>
                                        <p:cTn id="7" dur="500"/>
                                        <p:tgtEl>
                                          <p:spTgt spid="1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uild="p">
        <p:tmplLst>
          <p:tmpl lvl="1">
            <p:tnLst>
              <p:par>
                <p:cTn presetID="10" presetClass="entr" presetSubtype="0" fill="hold" nodeType="withEffect" nodePh="1">
                  <p:stCondLst>
                    <p:cond delay="0"/>
                  </p:stCondLst>
                  <p:endCondLst>
                    <p:cond delay="0"/>
                  </p:endCondLst>
                  <p:childTnLst>
                    <p:set>
                      <p:cBhvr>
                        <p:cTn dur="1" fill="hold">
                          <p:stCondLst>
                            <p:cond delay="0"/>
                          </p:stCondLst>
                        </p:cTn>
                        <p:tgtEl>
                          <p:spTgt spid="11"/>
                        </p:tgtEl>
                        <p:attrNameLst>
                          <p:attrName>style.visibility</p:attrName>
                        </p:attrNameLst>
                      </p:cBhvr>
                      <p:to>
                        <p:strVal val="visible"/>
                      </p:to>
                    </p:set>
                    <p:animEffect transition="in" filter="fade">
                      <p:cBhvr>
                        <p:cTn dur="500"/>
                        <p:tgtEl>
                          <p:spTgt spid="11"/>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500"/>
                        <p:tgtEl>
                          <p:spTgt spid="11"/>
                        </p:tgtEl>
                      </p:cBhvr>
                    </p:animEffect>
                  </p:childTnLst>
                </p:cTn>
              </p:par>
            </p:tnLst>
          </p:tmpl>
          <p:tmpl lvl="3">
            <p:tnLst>
              <p:par>
                <p:cTn presetID="10" presetClass="entr" presetSubtype="0" fill="hold" nodeType="with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500"/>
                        <p:tgtEl>
                          <p:spTgt spid="11"/>
                        </p:tgtEl>
                      </p:cBhvr>
                    </p:animEffect>
                  </p:childTnLst>
                </p:cTn>
              </p:par>
            </p:tnLst>
          </p:tmpl>
          <p:tmpl lvl="4">
            <p:tnLst>
              <p:par>
                <p:cTn presetID="10" presetClass="entr" presetSubtype="0" fill="hold" nodeType="with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500"/>
                        <p:tgtEl>
                          <p:spTgt spid="11"/>
                        </p:tgtEl>
                      </p:cBhvr>
                    </p:animEffect>
                  </p:childTnLst>
                </p:cTn>
              </p:par>
            </p:tnLst>
          </p:tmpl>
          <p:tmpl lvl="5">
            <p:tnLst>
              <p:par>
                <p:cTn presetID="10" presetClass="entr" presetSubtype="0" fill="hold" nodeType="with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500"/>
                        <p:tgtEl>
                          <p:spTgt spid="11"/>
                        </p:tgtEl>
                      </p:cBhvr>
                    </p:animEffect>
                  </p:childTnLst>
                </p:cTn>
              </p:par>
            </p:tnLst>
          </p:tmpl>
        </p:tmplLst>
      </p:bldP>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Пользовательский макет">
    <p:spTree>
      <p:nvGrpSpPr>
        <p:cNvPr id="1" name=""/>
        <p:cNvGrpSpPr/>
        <p:nvPr/>
      </p:nvGrpSpPr>
      <p:grpSpPr>
        <a:xfrm>
          <a:off x="0" y="0"/>
          <a:ext cx="0" cy="0"/>
          <a:chOff x="0" y="0"/>
          <a:chExt cx="0" cy="0"/>
        </a:xfrm>
      </p:grpSpPr>
      <p:sp>
        <p:nvSpPr>
          <p:cNvPr id="2" name="Заголовок 1">
            <a:extLst>
              <a:ext uri="{FF2B5EF4-FFF2-40B4-BE49-F238E27FC236}">
                <a16:creationId xmlns="" xmlns:a16="http://schemas.microsoft.com/office/drawing/2014/main" id="{AEF5C13A-1C80-4A71-8233-0C90DD8D3BA9}"/>
              </a:ext>
            </a:extLst>
          </p:cNvPr>
          <p:cNvSpPr>
            <a:spLocks noGrp="1"/>
          </p:cNvSpPr>
          <p:nvPr>
            <p:ph type="title"/>
          </p:nvPr>
        </p:nvSpPr>
        <p:spPr/>
        <p:txBody>
          <a:bodyPr/>
          <a:lstStyle/>
          <a:p>
            <a:r>
              <a:rPr lang="ru-RU"/>
              <a:t>Образец заголовка</a:t>
            </a:r>
          </a:p>
        </p:txBody>
      </p:sp>
      <p:sp>
        <p:nvSpPr>
          <p:cNvPr id="4" name="TextBox 3">
            <a:extLst>
              <a:ext uri="{FF2B5EF4-FFF2-40B4-BE49-F238E27FC236}">
                <a16:creationId xmlns="" xmlns:a16="http://schemas.microsoft.com/office/drawing/2014/main" id="{FB2EA40E-5D27-4DD1-833D-88E3F7E25646}"/>
              </a:ext>
            </a:extLst>
          </p:cNvPr>
          <p:cNvSpPr txBox="1"/>
          <p:nvPr userDrawn="1"/>
        </p:nvSpPr>
        <p:spPr>
          <a:xfrm>
            <a:off x="539552" y="1628800"/>
            <a:ext cx="8147248" cy="4104456"/>
          </a:xfrm>
          <a:prstGeom prst="rect">
            <a:avLst/>
          </a:prstGeom>
        </p:spPr>
        <p:txBody>
          <a:bodyPr vert="horz" wrap="square" lIns="91440" tIns="45720" rIns="91440" bIns="45720" rtlCol="0" anchor="ctr">
            <a:noAutofit/>
          </a:bodyPr>
          <a:lstStyle/>
          <a:p>
            <a:pPr algn="ctr"/>
            <a:endParaRPr lang="ru-RU" sz="1200" b="1" dirty="0">
              <a:solidFill>
                <a:schemeClr val="tx1">
                  <a:lumMod val="50000"/>
                  <a:lumOff val="50000"/>
                </a:schemeClr>
              </a:solidFill>
            </a:endParaRPr>
          </a:p>
        </p:txBody>
      </p:sp>
      <p:sp>
        <p:nvSpPr>
          <p:cNvPr id="5" name="Объект 20">
            <a:extLst>
              <a:ext uri="{FF2B5EF4-FFF2-40B4-BE49-F238E27FC236}">
                <a16:creationId xmlns="" xmlns:a16="http://schemas.microsoft.com/office/drawing/2014/main" id="{5AACEAE5-A2D1-48D2-A169-73B46F131889}"/>
              </a:ext>
            </a:extLst>
          </p:cNvPr>
          <p:cNvSpPr>
            <a:spLocks noGrp="1"/>
          </p:cNvSpPr>
          <p:nvPr>
            <p:ph sz="quarter" idx="13"/>
          </p:nvPr>
        </p:nvSpPr>
        <p:spPr>
          <a:xfrm>
            <a:off x="468313" y="1412875"/>
            <a:ext cx="8207375" cy="4537075"/>
          </a:xfrm>
        </p:spPr>
        <p:txBody>
          <a:bodyPr/>
          <a:lstStyle>
            <a:lvl1pPr marL="0" indent="0">
              <a:buClr>
                <a:srgbClr val="002A4F"/>
              </a:buClr>
              <a:buFont typeface="Wingdings" panose="05000000000000000000" pitchFamily="2" charset="2"/>
              <a:buNone/>
              <a:defRPr/>
            </a:lvl1pPr>
            <a:lvl2pPr>
              <a:buClr>
                <a:srgbClr val="002A4F"/>
              </a:buClr>
              <a:defRPr/>
            </a:lvl2pPr>
            <a:lvl3pPr>
              <a:buClr>
                <a:srgbClr val="002060"/>
              </a:buClr>
              <a:defRPr/>
            </a:lvl3pPr>
            <a:lvl4pPr>
              <a:buClr>
                <a:srgbClr val="002060"/>
              </a:buClr>
              <a:defRPr/>
            </a:lvl4pPr>
            <a:lvl5pPr>
              <a:buClr>
                <a:srgbClr val="002060"/>
              </a:buClr>
              <a:defRPr/>
            </a:lvl5pPr>
          </a:lstStyle>
          <a:p>
            <a:pPr lvl="0"/>
            <a:endParaRPr lang="ru-RU" dirty="0"/>
          </a:p>
        </p:txBody>
      </p:sp>
    </p:spTree>
    <p:extLst>
      <p:ext uri="{BB962C8B-B14F-4D97-AF65-F5344CB8AC3E}">
        <p14:creationId xmlns:p14="http://schemas.microsoft.com/office/powerpoint/2010/main" val="8455074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nodePh="1">
                                  <p:stCondLst>
                                    <p:cond delay="0"/>
                                  </p:stCondLst>
                                  <p:endCondLst>
                                    <p:cond evt="begin" delay="0">
                                      <p:tn val="5"/>
                                    </p:cond>
                                  </p:end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tmplLst>
          <p:tmpl lvl="1">
            <p:tnLst>
              <p:par>
                <p:cTn presetID="10" presetClass="entr" presetSubtype="0" fill="hold" nodeType="withEffect" nodePh="1">
                  <p:stCondLst>
                    <p:cond delay="0"/>
                  </p:stCondLst>
                  <p:endCondLst>
                    <p:cond delay="0"/>
                  </p:end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 lvl="3">
            <p:tnLst>
              <p:par>
                <p:cTn presetID="10" presetClass="entr" presetSubtype="0" fill="hold" nodeType="withEffect">
                  <p:stCondLst>
                    <p:cond delay="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 lvl="4">
            <p:tnLst>
              <p:par>
                <p:cTn presetID="10" presetClass="entr" presetSubtype="0" fill="hold" nodeType="withEffect">
                  <p:stCondLst>
                    <p:cond delay="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 lvl="5">
            <p:tnLst>
              <p:par>
                <p:cTn presetID="10" presetClass="entr" presetSubtype="0" fill="hold" nodeType="withEffect">
                  <p:stCondLst>
                    <p:cond delay="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Рисунок с подписью">
    <p:spTree>
      <p:nvGrpSpPr>
        <p:cNvPr id="1" name=""/>
        <p:cNvGrpSpPr/>
        <p:nvPr/>
      </p:nvGrpSpPr>
      <p:grpSpPr>
        <a:xfrm>
          <a:off x="0" y="0"/>
          <a:ext cx="0" cy="0"/>
          <a:chOff x="0" y="0"/>
          <a:chExt cx="0" cy="0"/>
        </a:xfrm>
      </p:grpSpPr>
      <p:sp>
        <p:nvSpPr>
          <p:cNvPr id="16" name="Текст 3"/>
          <p:cNvSpPr>
            <a:spLocks noGrp="1"/>
          </p:cNvSpPr>
          <p:nvPr>
            <p:ph type="body" sz="half" idx="11" hasCustomPrompt="1"/>
          </p:nvPr>
        </p:nvSpPr>
        <p:spPr>
          <a:xfrm>
            <a:off x="323528" y="6165304"/>
            <a:ext cx="1584176" cy="504056"/>
          </a:xfrm>
        </p:spPr>
        <p:txBody>
          <a:bodyPr anchor="ctr">
            <a:normAutofit/>
          </a:bodyPr>
          <a:lstStyle>
            <a:lvl1pPr marL="0" indent="0" algn="ctr">
              <a:buNone/>
              <a:defRPr sz="1200" b="1">
                <a:solidFill>
                  <a:schemeClr val="tx1">
                    <a:lumMod val="50000"/>
                    <a:lumOff val="50000"/>
                  </a:schemeClr>
                </a:solidFill>
                <a:latin typeface="TT Norms Regular" pitchFamily="50" charset="-52"/>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dirty="0"/>
              <a:t>г. Благовещенск</a:t>
            </a:r>
          </a:p>
        </p:txBody>
      </p:sp>
      <p:sp>
        <p:nvSpPr>
          <p:cNvPr id="2" name="Заголовок 1"/>
          <p:cNvSpPr>
            <a:spLocks noGrp="1"/>
          </p:cNvSpPr>
          <p:nvPr>
            <p:ph type="title"/>
          </p:nvPr>
        </p:nvSpPr>
        <p:spPr>
          <a:xfrm>
            <a:off x="467544" y="332656"/>
            <a:ext cx="8208912" cy="864096"/>
          </a:xfrm>
        </p:spPr>
        <p:txBody>
          <a:bodyPr anchor="b">
            <a:noAutofit/>
          </a:bodyPr>
          <a:lstStyle>
            <a:lvl1pPr algn="ctr">
              <a:defRPr sz="4400" b="0">
                <a:solidFill>
                  <a:schemeClr val="tx1">
                    <a:lumMod val="75000"/>
                    <a:lumOff val="25000"/>
                  </a:schemeClr>
                </a:solidFill>
                <a:latin typeface="Exo 2" panose="00000500000000000000" pitchFamily="2" charset="-52"/>
              </a:defRPr>
            </a:lvl1pPr>
          </a:lstStyle>
          <a:p>
            <a:r>
              <a:rPr lang="ru-RU" dirty="0"/>
              <a:t>Образец заголовка</a:t>
            </a:r>
          </a:p>
        </p:txBody>
      </p:sp>
      <p:sp>
        <p:nvSpPr>
          <p:cNvPr id="3" name="Рисунок 2"/>
          <p:cNvSpPr>
            <a:spLocks noGrp="1"/>
          </p:cNvSpPr>
          <p:nvPr>
            <p:ph type="pic" idx="1"/>
          </p:nvPr>
        </p:nvSpPr>
        <p:spPr>
          <a:xfrm>
            <a:off x="467544" y="1484783"/>
            <a:ext cx="8208912" cy="3242791"/>
          </a:xfrm>
        </p:spPr>
        <p:txBody>
          <a:bodyPr/>
          <a:lstStyle>
            <a:lvl1pPr marL="0" indent="0">
              <a:buNone/>
              <a:defRPr sz="3200">
                <a:solidFill>
                  <a:schemeClr val="tx1">
                    <a:lumMod val="75000"/>
                    <a:lumOff val="25000"/>
                  </a:schemeClr>
                </a:solidFill>
                <a:latin typeface="TT Norms Regular" pitchFamily="50" charset="-52"/>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dirty="0"/>
          </a:p>
        </p:txBody>
      </p:sp>
      <p:sp>
        <p:nvSpPr>
          <p:cNvPr id="4" name="Текст 3"/>
          <p:cNvSpPr>
            <a:spLocks noGrp="1"/>
          </p:cNvSpPr>
          <p:nvPr>
            <p:ph type="body" sz="half" idx="2"/>
          </p:nvPr>
        </p:nvSpPr>
        <p:spPr>
          <a:xfrm>
            <a:off x="467544" y="4869160"/>
            <a:ext cx="8208912" cy="1152128"/>
          </a:xfrm>
        </p:spPr>
        <p:txBody>
          <a:bodyPr/>
          <a:lstStyle>
            <a:lvl1pPr marL="0" indent="0">
              <a:buNone/>
              <a:defRPr sz="1400">
                <a:solidFill>
                  <a:schemeClr val="tx1">
                    <a:lumMod val="75000"/>
                    <a:lumOff val="25000"/>
                  </a:schemeClr>
                </a:solidFill>
                <a:latin typeface="TT Norms Regular" pitchFamily="50" charset="-52"/>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dirty="0"/>
              <a:t>Образец текста</a:t>
            </a:r>
          </a:p>
        </p:txBody>
      </p:sp>
      <p:sp>
        <p:nvSpPr>
          <p:cNvPr id="11" name="34 Recortar rectángulo de esquina del mismo lado"/>
          <p:cNvSpPr/>
          <p:nvPr userDrawn="1"/>
        </p:nvSpPr>
        <p:spPr>
          <a:xfrm>
            <a:off x="8388424" y="-27384"/>
            <a:ext cx="504056" cy="432048"/>
          </a:xfrm>
          <a:prstGeom prst="snip2SameRect">
            <a:avLst/>
          </a:prstGeom>
          <a:solidFill>
            <a:srgbClr val="AA7B59"/>
          </a:solidFill>
        </p:spPr>
        <p:style>
          <a:lnRef idx="1">
            <a:schemeClr val="accent2"/>
          </a:lnRef>
          <a:fillRef idx="3">
            <a:schemeClr val="accent2"/>
          </a:fillRef>
          <a:effectRef idx="2">
            <a:schemeClr val="accent2"/>
          </a:effectRef>
          <a:fontRef idx="minor">
            <a:schemeClr val="lt1"/>
          </a:fontRef>
        </p:style>
        <p:txBody>
          <a:bodyPr rtlCol="0" anchor="ctr"/>
          <a:lstStyle/>
          <a:p>
            <a:pPr algn="ctr"/>
            <a:endParaRPr lang="es-ES" sz="1800" b="1" dirty="0">
              <a:latin typeface="TT Norms Regular" pitchFamily="50" charset="-52"/>
            </a:endParaRPr>
          </a:p>
        </p:txBody>
      </p:sp>
      <p:sp>
        <p:nvSpPr>
          <p:cNvPr id="12" name="Текст 3"/>
          <p:cNvSpPr>
            <a:spLocks noGrp="1"/>
          </p:cNvSpPr>
          <p:nvPr>
            <p:ph type="body" sz="half" idx="10" hasCustomPrompt="1"/>
          </p:nvPr>
        </p:nvSpPr>
        <p:spPr>
          <a:xfrm>
            <a:off x="8460432" y="8627"/>
            <a:ext cx="360040" cy="396038"/>
          </a:xfrm>
        </p:spPr>
        <p:txBody>
          <a:bodyPr>
            <a:normAutofit/>
          </a:bodyPr>
          <a:lstStyle>
            <a:lvl1pPr marL="0" indent="0" algn="ctr">
              <a:buNone/>
              <a:defRPr sz="1800" b="1">
                <a:solidFill>
                  <a:schemeClr val="bg1"/>
                </a:solidFill>
                <a:latin typeface="TT Norms Regular" pitchFamily="50" charset="-52"/>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dirty="0"/>
              <a:t>№</a:t>
            </a:r>
          </a:p>
        </p:txBody>
      </p:sp>
      <p:pic>
        <p:nvPicPr>
          <p:cNvPr id="13" name="Picture 4"/>
          <p:cNvPicPr>
            <a:picLocks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18982" y="1196752"/>
            <a:ext cx="9125018" cy="18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7" name="Текст 3"/>
          <p:cNvSpPr>
            <a:spLocks noGrp="1"/>
          </p:cNvSpPr>
          <p:nvPr>
            <p:ph type="body" sz="half" idx="12" hasCustomPrompt="1"/>
          </p:nvPr>
        </p:nvSpPr>
        <p:spPr>
          <a:xfrm>
            <a:off x="323528" y="6453336"/>
            <a:ext cx="1584176" cy="288032"/>
          </a:xfrm>
        </p:spPr>
        <p:txBody>
          <a:bodyPr>
            <a:normAutofit/>
          </a:bodyPr>
          <a:lstStyle>
            <a:lvl1pPr marL="0" indent="0" algn="ctr">
              <a:buNone/>
              <a:defRPr sz="1000" b="0">
                <a:solidFill>
                  <a:schemeClr val="tx1">
                    <a:lumMod val="50000"/>
                    <a:lumOff val="50000"/>
                  </a:schemeClr>
                </a:solidFill>
                <a:latin typeface="TT Norms Regular" pitchFamily="50" charset="-52"/>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dirty="0"/>
              <a:t>25 июля 2019 г.</a:t>
            </a:r>
          </a:p>
        </p:txBody>
      </p:sp>
    </p:spTree>
    <p:extLst>
      <p:ext uri="{BB962C8B-B14F-4D97-AF65-F5344CB8AC3E}">
        <p14:creationId xmlns:p14="http://schemas.microsoft.com/office/powerpoint/2010/main" val="27870094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nodePh="1">
                                  <p:stCondLst>
                                    <p:cond delay="0"/>
                                  </p:stCondLst>
                                  <p:endCondLst>
                                    <p:cond evt="begin" delay="0">
                                      <p:tn val="5"/>
                                    </p:cond>
                                  </p:end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xEl>
                                              <p:pRg st="0" end="0"/>
                                            </p:txEl>
                                          </p:spTgt>
                                        </p:tgtEl>
                                        <p:attrNameLst>
                                          <p:attrName>style.visibility</p:attrName>
                                        </p:attrNameLst>
                                      </p:cBhvr>
                                      <p:to>
                                        <p:strVal val="visible"/>
                                      </p:to>
                                    </p:set>
                                    <p:animEffect transition="in" filter="fade">
                                      <p:cBhvr>
                                        <p:cTn id="10" dur="5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build="p">
        <p:tmplLst>
          <p:tmpl lvl="1">
            <p:tnLst>
              <p:par>
                <p:cTn presetID="10" presetClass="entr" presetSubtype="0" fill="hold" nodeType="withEffect">
                  <p:stCondLst>
                    <p:cond delay="0"/>
                  </p:stCondLst>
                  <p:childTnLst>
                    <p:set>
                      <p:cBhvr>
                        <p:cTn dur="1" fill="hold">
                          <p:stCondLst>
                            <p:cond delay="0"/>
                          </p:stCondLst>
                        </p:cTn>
                        <p:tgtEl>
                          <p:spTgt spid="4"/>
                        </p:tgtEl>
                        <p:attrNameLst>
                          <p:attrName>style.visibility</p:attrName>
                        </p:attrNameLst>
                      </p:cBhvr>
                      <p:to>
                        <p:strVal val="visible"/>
                      </p:to>
                    </p:set>
                    <p:animEffect transition="in" filter="fade">
                      <p:cBhvr>
                        <p:cTn dur="500"/>
                        <p:tgtEl>
                          <p:spTgt spid="4"/>
                        </p:tgtEl>
                      </p:cBhvr>
                    </p:animEffect>
                  </p:childTnLst>
                </p:cTn>
              </p:par>
            </p:tnLst>
          </p:tmpl>
        </p:tmplLst>
      </p:bldP>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Рисунок с подписью">
    <p:spTree>
      <p:nvGrpSpPr>
        <p:cNvPr id="1" name=""/>
        <p:cNvGrpSpPr/>
        <p:nvPr/>
      </p:nvGrpSpPr>
      <p:grpSpPr>
        <a:xfrm>
          <a:off x="0" y="0"/>
          <a:ext cx="0" cy="0"/>
          <a:chOff x="0" y="0"/>
          <a:chExt cx="0" cy="0"/>
        </a:xfrm>
      </p:grpSpPr>
      <p:sp>
        <p:nvSpPr>
          <p:cNvPr id="16" name="Текст 3"/>
          <p:cNvSpPr>
            <a:spLocks noGrp="1"/>
          </p:cNvSpPr>
          <p:nvPr>
            <p:ph type="body" sz="half" idx="11" hasCustomPrompt="1"/>
          </p:nvPr>
        </p:nvSpPr>
        <p:spPr>
          <a:xfrm>
            <a:off x="323528" y="6165304"/>
            <a:ext cx="1584176" cy="504056"/>
          </a:xfrm>
        </p:spPr>
        <p:txBody>
          <a:bodyPr anchor="ctr">
            <a:normAutofit/>
          </a:bodyPr>
          <a:lstStyle>
            <a:lvl1pPr marL="0" indent="0" algn="ctr">
              <a:buNone/>
              <a:defRPr sz="1200" b="1">
                <a:solidFill>
                  <a:schemeClr val="tx1">
                    <a:lumMod val="50000"/>
                    <a:lumOff val="50000"/>
                  </a:schemeClr>
                </a:solidFill>
                <a:latin typeface="TT Norms Regular" pitchFamily="50" charset="-52"/>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dirty="0"/>
              <a:t>г. Благовещенск</a:t>
            </a:r>
          </a:p>
        </p:txBody>
      </p:sp>
      <p:sp>
        <p:nvSpPr>
          <p:cNvPr id="2" name="Заголовок 1"/>
          <p:cNvSpPr>
            <a:spLocks noGrp="1"/>
          </p:cNvSpPr>
          <p:nvPr>
            <p:ph type="title"/>
          </p:nvPr>
        </p:nvSpPr>
        <p:spPr>
          <a:xfrm>
            <a:off x="467544" y="332656"/>
            <a:ext cx="8208912" cy="864096"/>
          </a:xfrm>
        </p:spPr>
        <p:txBody>
          <a:bodyPr anchor="b">
            <a:noAutofit/>
          </a:bodyPr>
          <a:lstStyle>
            <a:lvl1pPr algn="ctr">
              <a:defRPr sz="4400" b="0">
                <a:solidFill>
                  <a:srgbClr val="002A4F"/>
                </a:solidFill>
                <a:latin typeface="Exo 2" panose="00000500000000000000" pitchFamily="2" charset="-52"/>
              </a:defRPr>
            </a:lvl1pPr>
          </a:lstStyle>
          <a:p>
            <a:r>
              <a:rPr lang="ru-RU" dirty="0"/>
              <a:t>Образец заголовка</a:t>
            </a:r>
          </a:p>
        </p:txBody>
      </p:sp>
      <p:sp>
        <p:nvSpPr>
          <p:cNvPr id="4" name="Текст 3"/>
          <p:cNvSpPr>
            <a:spLocks noGrp="1"/>
          </p:cNvSpPr>
          <p:nvPr>
            <p:ph type="body" sz="half" idx="2"/>
          </p:nvPr>
        </p:nvSpPr>
        <p:spPr>
          <a:xfrm>
            <a:off x="323528" y="4077072"/>
            <a:ext cx="3600400" cy="1944216"/>
          </a:xfrm>
        </p:spPr>
        <p:txBody>
          <a:bodyPr/>
          <a:lstStyle>
            <a:lvl1pPr marL="0" indent="0">
              <a:buNone/>
              <a:defRPr sz="1400">
                <a:solidFill>
                  <a:schemeClr val="tx1">
                    <a:lumMod val="75000"/>
                    <a:lumOff val="25000"/>
                  </a:schemeClr>
                </a:solidFill>
                <a:latin typeface="TT Norms Regular" pitchFamily="50" charset="-52"/>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dirty="0"/>
              <a:t>Образец текста</a:t>
            </a:r>
          </a:p>
        </p:txBody>
      </p:sp>
      <p:sp>
        <p:nvSpPr>
          <p:cNvPr id="11" name="34 Recortar rectángulo de esquina del mismo lado"/>
          <p:cNvSpPr/>
          <p:nvPr userDrawn="1"/>
        </p:nvSpPr>
        <p:spPr>
          <a:xfrm>
            <a:off x="8388424" y="-27384"/>
            <a:ext cx="504056" cy="432048"/>
          </a:xfrm>
          <a:prstGeom prst="snip2SameRect">
            <a:avLst/>
          </a:prstGeom>
          <a:solidFill>
            <a:srgbClr val="002A4F"/>
          </a:solidFill>
          <a:ln>
            <a:solidFill>
              <a:srgbClr val="002A4F"/>
            </a:solidFill>
          </a:ln>
        </p:spPr>
        <p:style>
          <a:lnRef idx="1">
            <a:schemeClr val="accent2"/>
          </a:lnRef>
          <a:fillRef idx="3">
            <a:schemeClr val="accent2"/>
          </a:fillRef>
          <a:effectRef idx="2">
            <a:schemeClr val="accent2"/>
          </a:effectRef>
          <a:fontRef idx="minor">
            <a:schemeClr val="lt1"/>
          </a:fontRef>
        </p:style>
        <p:txBody>
          <a:bodyPr rtlCol="0" anchor="ctr"/>
          <a:lstStyle/>
          <a:p>
            <a:pPr algn="ctr"/>
            <a:endParaRPr lang="es-ES" sz="1800" b="1" dirty="0">
              <a:latin typeface="TT Norms Regular" pitchFamily="50" charset="-52"/>
            </a:endParaRPr>
          </a:p>
        </p:txBody>
      </p:sp>
      <p:sp>
        <p:nvSpPr>
          <p:cNvPr id="12" name="Текст 3"/>
          <p:cNvSpPr>
            <a:spLocks noGrp="1"/>
          </p:cNvSpPr>
          <p:nvPr>
            <p:ph type="body" sz="half" idx="10" hasCustomPrompt="1"/>
          </p:nvPr>
        </p:nvSpPr>
        <p:spPr>
          <a:xfrm>
            <a:off x="8460432" y="8627"/>
            <a:ext cx="360040" cy="396038"/>
          </a:xfrm>
        </p:spPr>
        <p:txBody>
          <a:bodyPr>
            <a:normAutofit/>
          </a:bodyPr>
          <a:lstStyle>
            <a:lvl1pPr marL="0" indent="0" algn="ctr">
              <a:buNone/>
              <a:defRPr sz="1800" b="1">
                <a:solidFill>
                  <a:schemeClr val="bg1"/>
                </a:solidFill>
                <a:latin typeface="TT Norms Regular" pitchFamily="50" charset="-52"/>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dirty="0"/>
              <a:t>№</a:t>
            </a:r>
          </a:p>
        </p:txBody>
      </p:sp>
      <p:pic>
        <p:nvPicPr>
          <p:cNvPr id="13" name="Picture 4"/>
          <p:cNvPicPr>
            <a:picLocks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18982" y="1196752"/>
            <a:ext cx="9125018" cy="18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7" name="Текст 3"/>
          <p:cNvSpPr>
            <a:spLocks noGrp="1"/>
          </p:cNvSpPr>
          <p:nvPr>
            <p:ph type="body" sz="half" idx="12" hasCustomPrompt="1"/>
          </p:nvPr>
        </p:nvSpPr>
        <p:spPr>
          <a:xfrm>
            <a:off x="323528" y="6453336"/>
            <a:ext cx="1584176" cy="288032"/>
          </a:xfrm>
        </p:spPr>
        <p:txBody>
          <a:bodyPr>
            <a:normAutofit/>
          </a:bodyPr>
          <a:lstStyle>
            <a:lvl1pPr marL="0" indent="0" algn="ctr">
              <a:buNone/>
              <a:defRPr sz="1000" b="0">
                <a:solidFill>
                  <a:schemeClr val="tx1">
                    <a:lumMod val="50000"/>
                    <a:lumOff val="50000"/>
                  </a:schemeClr>
                </a:solidFill>
                <a:latin typeface="TT Norms Regular" pitchFamily="50" charset="-52"/>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dirty="0"/>
              <a:t>25 июля 2018 г.</a:t>
            </a:r>
          </a:p>
        </p:txBody>
      </p:sp>
    </p:spTree>
    <p:extLst>
      <p:ext uri="{BB962C8B-B14F-4D97-AF65-F5344CB8AC3E}">
        <p14:creationId xmlns:p14="http://schemas.microsoft.com/office/powerpoint/2010/main" val="8734405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tmplLst>
          <p:tmpl lvl="1">
            <p:tnLst>
              <p:par>
                <p:cTn presetID="10" presetClass="entr" presetSubtype="0" fill="hold" nodeType="withEffect">
                  <p:stCondLst>
                    <p:cond delay="0"/>
                  </p:stCondLst>
                  <p:childTnLst>
                    <p:set>
                      <p:cBhvr>
                        <p:cTn dur="1" fill="hold">
                          <p:stCondLst>
                            <p:cond delay="0"/>
                          </p:stCondLst>
                        </p:cTn>
                        <p:tgtEl>
                          <p:spTgt spid="4"/>
                        </p:tgtEl>
                        <p:attrNameLst>
                          <p:attrName>style.visibility</p:attrName>
                        </p:attrNameLst>
                      </p:cBhvr>
                      <p:to>
                        <p:strVal val="visible"/>
                      </p:to>
                    </p:set>
                    <p:animEffect transition="in" filter="fade">
                      <p:cBhvr>
                        <p:cTn dur="500"/>
                        <p:tgtEl>
                          <p:spTgt spid="4"/>
                        </p:tgtEl>
                      </p:cBhvr>
                    </p:animEffect>
                  </p:childTnLst>
                </p:cTn>
              </p:par>
            </p:tnLst>
          </p:tmpl>
        </p:tmplLst>
      </p:bldP>
    </p:bld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Рисунок с подписью">
    <p:spTree>
      <p:nvGrpSpPr>
        <p:cNvPr id="1" name=""/>
        <p:cNvGrpSpPr/>
        <p:nvPr/>
      </p:nvGrpSpPr>
      <p:grpSpPr>
        <a:xfrm>
          <a:off x="0" y="0"/>
          <a:ext cx="0" cy="0"/>
          <a:chOff x="0" y="0"/>
          <a:chExt cx="0" cy="0"/>
        </a:xfrm>
      </p:grpSpPr>
      <p:sp>
        <p:nvSpPr>
          <p:cNvPr id="4" name="Текст 3"/>
          <p:cNvSpPr>
            <a:spLocks noGrp="1"/>
          </p:cNvSpPr>
          <p:nvPr>
            <p:ph type="body" sz="half" idx="2" hasCustomPrompt="1"/>
          </p:nvPr>
        </p:nvSpPr>
        <p:spPr>
          <a:xfrm>
            <a:off x="467544" y="3786969"/>
            <a:ext cx="8208912" cy="360040"/>
          </a:xfrm>
        </p:spPr>
        <p:txBody>
          <a:bodyPr anchor="ctr"/>
          <a:lstStyle>
            <a:lvl1pPr marL="0" indent="0" algn="ctr">
              <a:buNone/>
              <a:defRPr sz="1800" b="1" u="sng">
                <a:solidFill>
                  <a:schemeClr val="accent1"/>
                </a:solidFill>
                <a:latin typeface="TT Norms Regular" pitchFamily="50" charset="-52"/>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https://www.amursu.ru</a:t>
            </a:r>
            <a:endParaRPr lang="ru-RU" dirty="0"/>
          </a:p>
        </p:txBody>
      </p:sp>
      <p:sp>
        <p:nvSpPr>
          <p:cNvPr id="17" name="Текст 3"/>
          <p:cNvSpPr>
            <a:spLocks noGrp="1"/>
          </p:cNvSpPr>
          <p:nvPr>
            <p:ph type="body" sz="half" idx="10"/>
          </p:nvPr>
        </p:nvSpPr>
        <p:spPr>
          <a:xfrm>
            <a:off x="2411760" y="6309320"/>
            <a:ext cx="4320480" cy="360040"/>
          </a:xfrm>
        </p:spPr>
        <p:txBody>
          <a:bodyPr anchor="ctr"/>
          <a:lstStyle>
            <a:lvl1pPr marL="0" indent="0" algn="ctr">
              <a:buNone/>
              <a:defRPr sz="1800" b="1" u="none">
                <a:solidFill>
                  <a:schemeClr val="tx1">
                    <a:lumMod val="50000"/>
                    <a:lumOff val="50000"/>
                  </a:schemeClr>
                </a:solidFill>
                <a:latin typeface="TT Norms Regular" pitchFamily="50" charset="-52"/>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ru-RU" dirty="0"/>
          </a:p>
        </p:txBody>
      </p:sp>
      <p:sp>
        <p:nvSpPr>
          <p:cNvPr id="7" name="21 CuadroTexto">
            <a:extLst>
              <a:ext uri="{FF2B5EF4-FFF2-40B4-BE49-F238E27FC236}">
                <a16:creationId xmlns="" xmlns:a16="http://schemas.microsoft.com/office/drawing/2014/main" id="{B2C3E43A-F0F1-4897-9AD2-7D64D574B6AF}"/>
              </a:ext>
            </a:extLst>
          </p:cNvPr>
          <p:cNvSpPr txBox="1"/>
          <p:nvPr userDrawn="1"/>
        </p:nvSpPr>
        <p:spPr>
          <a:xfrm>
            <a:off x="1354508" y="2475980"/>
            <a:ext cx="6817892" cy="830997"/>
          </a:xfrm>
          <a:prstGeom prst="rect">
            <a:avLst/>
          </a:prstGeom>
          <a:noFill/>
        </p:spPr>
        <p:txBody>
          <a:bodyPr wrap="none" rtlCol="0">
            <a:spAutoFit/>
          </a:bodyPr>
          <a:lstStyle/>
          <a:p>
            <a:r>
              <a:rPr lang="ru-RU" sz="4800" b="1" dirty="0">
                <a:solidFill>
                  <a:srgbClr val="002A4F"/>
                </a:solidFill>
                <a:latin typeface="Exo 2" panose="00000500000000000000" pitchFamily="2" charset="-52"/>
              </a:rPr>
              <a:t>Спасибо за внимание!</a:t>
            </a:r>
            <a:endParaRPr lang="es-ES" sz="4800" b="1" dirty="0">
              <a:solidFill>
                <a:srgbClr val="002A4F"/>
              </a:solidFill>
              <a:latin typeface="Exo 2" panose="00000500000000000000" pitchFamily="2" charset="-52"/>
            </a:endParaRPr>
          </a:p>
        </p:txBody>
      </p:sp>
      <p:sp>
        <p:nvSpPr>
          <p:cNvPr id="8" name="TextBox 7">
            <a:extLst>
              <a:ext uri="{FF2B5EF4-FFF2-40B4-BE49-F238E27FC236}">
                <a16:creationId xmlns="" xmlns:a16="http://schemas.microsoft.com/office/drawing/2014/main" id="{D3907EF3-F0F9-4427-AD40-94263559C7A2}"/>
              </a:ext>
            </a:extLst>
          </p:cNvPr>
          <p:cNvSpPr txBox="1"/>
          <p:nvPr userDrawn="1"/>
        </p:nvSpPr>
        <p:spPr>
          <a:xfrm>
            <a:off x="366430" y="4987042"/>
            <a:ext cx="6506051" cy="914400"/>
          </a:xfrm>
          <a:prstGeom prst="rect">
            <a:avLst/>
          </a:prstGeom>
        </p:spPr>
        <p:txBody>
          <a:bodyPr vert="horz" wrap="none" lIns="91440" tIns="45720" rIns="91440" bIns="45720" rtlCol="0" anchor="ctr">
            <a:noAutofit/>
          </a:bodyPr>
          <a:lstStyle/>
          <a:p>
            <a:pPr algn="just"/>
            <a:r>
              <a:rPr lang="ru-RU" sz="1600" b="1" dirty="0">
                <a:solidFill>
                  <a:schemeClr val="tx1">
                    <a:lumMod val="65000"/>
                    <a:lumOff val="35000"/>
                  </a:schemeClr>
                </a:solidFill>
                <a:latin typeface="Exo 2" panose="00000500000000000000" pitchFamily="2" charset="-52"/>
              </a:rPr>
              <a:t>Презентацию выполнила </a:t>
            </a:r>
            <a:r>
              <a:rPr lang="ru-RU" sz="1600" dirty="0">
                <a:solidFill>
                  <a:schemeClr val="tx1">
                    <a:lumMod val="65000"/>
                    <a:lumOff val="35000"/>
                  </a:schemeClr>
                </a:solidFill>
                <a:latin typeface="Exo 2" panose="00000500000000000000" pitchFamily="2" charset="-52"/>
              </a:rPr>
              <a:t>студентка 3 курса, 784 группы, </a:t>
            </a:r>
          </a:p>
          <a:p>
            <a:pPr algn="just"/>
            <a:r>
              <a:rPr lang="ru-RU" sz="1600" dirty="0">
                <a:solidFill>
                  <a:schemeClr val="tx1">
                    <a:lumMod val="65000"/>
                    <a:lumOff val="35000"/>
                  </a:schemeClr>
                </a:solidFill>
                <a:latin typeface="Exo 2" panose="00000500000000000000" pitchFamily="2" charset="-52"/>
              </a:rPr>
              <a:t>Щербакова С.Е. , кафедра Дизайна</a:t>
            </a:r>
          </a:p>
        </p:txBody>
      </p:sp>
      <p:sp>
        <p:nvSpPr>
          <p:cNvPr id="2" name="TextBox 1">
            <a:extLst>
              <a:ext uri="{FF2B5EF4-FFF2-40B4-BE49-F238E27FC236}">
                <a16:creationId xmlns="" xmlns:a16="http://schemas.microsoft.com/office/drawing/2014/main" id="{B8B0875F-954B-40FC-BAD7-EC59DE31E425}"/>
              </a:ext>
            </a:extLst>
          </p:cNvPr>
          <p:cNvSpPr txBox="1"/>
          <p:nvPr userDrawn="1"/>
        </p:nvSpPr>
        <p:spPr>
          <a:xfrm>
            <a:off x="3789403" y="3645024"/>
            <a:ext cx="1584176" cy="1584176"/>
          </a:xfrm>
          <a:prstGeom prst="rect">
            <a:avLst/>
          </a:prstGeom>
        </p:spPr>
        <p:txBody>
          <a:bodyPr vert="horz" wrap="none" lIns="91440" tIns="45720" rIns="91440" bIns="45720" rtlCol="0" anchor="ctr">
            <a:noAutofit/>
          </a:bodyPr>
          <a:lstStyle/>
          <a:p>
            <a:pPr algn="ctr"/>
            <a:r>
              <a:rPr lang="en-US" sz="2400" b="1" dirty="0">
                <a:solidFill>
                  <a:srgbClr val="002A4F"/>
                </a:solidFill>
                <a:latin typeface="Exo 2 Extra Bold" panose="00000900000000000000" pitchFamily="2" charset="-52"/>
              </a:rPr>
              <a:t>@</a:t>
            </a:r>
            <a:r>
              <a:rPr lang="en-US" sz="2400" b="1" dirty="0" err="1">
                <a:solidFill>
                  <a:srgbClr val="002A4F"/>
                </a:solidFill>
                <a:latin typeface="Exo 2 Extra Bold" panose="00000900000000000000" pitchFamily="2" charset="-52"/>
              </a:rPr>
              <a:t>amsu.official</a:t>
            </a:r>
            <a:endParaRPr lang="ru-RU" sz="2400" b="1" dirty="0">
              <a:solidFill>
                <a:srgbClr val="002A4F"/>
              </a:solidFill>
              <a:latin typeface="Exo 2 Extra Bold" panose="00000900000000000000" pitchFamily="2" charset="-52"/>
            </a:endParaRPr>
          </a:p>
        </p:txBody>
      </p:sp>
    </p:spTree>
    <p:extLst>
      <p:ext uri="{BB962C8B-B14F-4D97-AF65-F5344CB8AC3E}">
        <p14:creationId xmlns:p14="http://schemas.microsoft.com/office/powerpoint/2010/main" val="38454400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a:extLst>
              <a:ext uri="{FF2B5EF4-FFF2-40B4-BE49-F238E27FC236}">
                <a16:creationId xmlns="" xmlns:a16="http://schemas.microsoft.com/office/drawing/2014/main" id="{DE330147-F26D-4161-AD58-1C9DD432A958}"/>
              </a:ext>
            </a:extLst>
          </p:cNvPr>
          <p:cNvSpPr>
            <a:spLocks noGrp="1"/>
          </p:cNvSpPr>
          <p:nvPr>
            <p:ph type="ctrTitle"/>
          </p:nvPr>
        </p:nvSpPr>
        <p:spPr>
          <a:xfrm>
            <a:off x="1143000" y="1122363"/>
            <a:ext cx="6858000" cy="2387600"/>
          </a:xfrm>
        </p:spPr>
        <p:txBody>
          <a:bodyPr anchor="b"/>
          <a:lstStyle>
            <a:lvl1pPr algn="ctr">
              <a:defRPr sz="6000"/>
            </a:lvl1pPr>
          </a:lstStyle>
          <a:p>
            <a:r>
              <a:rPr lang="ru-RU"/>
              <a:t>Образец заголовка</a:t>
            </a:r>
          </a:p>
        </p:txBody>
      </p:sp>
      <p:sp>
        <p:nvSpPr>
          <p:cNvPr id="3" name="Подзаголовок 2">
            <a:extLst>
              <a:ext uri="{FF2B5EF4-FFF2-40B4-BE49-F238E27FC236}">
                <a16:creationId xmlns="" xmlns:a16="http://schemas.microsoft.com/office/drawing/2014/main" id="{2A5A1C3D-29DC-43C8-9F96-337DBAC7727B}"/>
              </a:ext>
            </a:extLst>
          </p:cNvPr>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p>
        </p:txBody>
      </p:sp>
      <p:sp>
        <p:nvSpPr>
          <p:cNvPr id="4" name="Дата 3">
            <a:extLst>
              <a:ext uri="{FF2B5EF4-FFF2-40B4-BE49-F238E27FC236}">
                <a16:creationId xmlns="" xmlns:a16="http://schemas.microsoft.com/office/drawing/2014/main" id="{C99CB00C-2DCB-4198-A12C-141E4F2E137D}"/>
              </a:ext>
            </a:extLst>
          </p:cNvPr>
          <p:cNvSpPr>
            <a:spLocks noGrp="1"/>
          </p:cNvSpPr>
          <p:nvPr>
            <p:ph type="dt" sz="half" idx="10"/>
          </p:nvPr>
        </p:nvSpPr>
        <p:spPr/>
        <p:txBody>
          <a:bodyPr/>
          <a:lstStyle/>
          <a:p>
            <a:fld id="{9010AD6D-140B-4145-9237-9AB88B2B7E5A}" type="datetimeFigureOut">
              <a:rPr lang="ru-RU" smtClean="0"/>
              <a:pPr/>
              <a:t>19.03.2023</a:t>
            </a:fld>
            <a:endParaRPr lang="ru-RU"/>
          </a:p>
        </p:txBody>
      </p:sp>
      <p:sp>
        <p:nvSpPr>
          <p:cNvPr id="5" name="Нижний колонтитул 4">
            <a:extLst>
              <a:ext uri="{FF2B5EF4-FFF2-40B4-BE49-F238E27FC236}">
                <a16:creationId xmlns="" xmlns:a16="http://schemas.microsoft.com/office/drawing/2014/main" id="{7D942B34-EC97-498E-B711-E26525078AD9}"/>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 xmlns:a16="http://schemas.microsoft.com/office/drawing/2014/main" id="{0CF0F013-53C0-4161-B31F-C7D5C2A99527}"/>
              </a:ext>
            </a:extLst>
          </p:cNvPr>
          <p:cNvSpPr>
            <a:spLocks noGrp="1"/>
          </p:cNvSpPr>
          <p:nvPr>
            <p:ph type="sldNum" sz="quarter" idx="12"/>
          </p:nvPr>
        </p:nvSpPr>
        <p:spPr/>
        <p:txBody>
          <a:bodyPr/>
          <a:lstStyle/>
          <a:p>
            <a:fld id="{C1175C98-8106-49EE-945F-DFE18AD92E33}" type="slidenum">
              <a:rPr lang="ru-RU" smtClean="0"/>
              <a:pPr/>
              <a:t>‹#›</a:t>
            </a:fld>
            <a:endParaRPr lang="ru-RU"/>
          </a:p>
        </p:txBody>
      </p:sp>
    </p:spTree>
    <p:extLst>
      <p:ext uri="{BB962C8B-B14F-4D97-AF65-F5344CB8AC3E}">
        <p14:creationId xmlns:p14="http://schemas.microsoft.com/office/powerpoint/2010/main" val="18901950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a:extLst>
              <a:ext uri="{FF2B5EF4-FFF2-40B4-BE49-F238E27FC236}">
                <a16:creationId xmlns="" xmlns:a16="http://schemas.microsoft.com/office/drawing/2014/main" id="{83646FCA-3560-4172-9AB7-43268B4BE7DE}"/>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 xmlns:a16="http://schemas.microsoft.com/office/drawing/2014/main" id="{2036AC1A-4F2C-48C3-83B7-81825DDA6ED1}"/>
              </a:ext>
            </a:extLst>
          </p:cNvPr>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 xmlns:a16="http://schemas.microsoft.com/office/drawing/2014/main" id="{279ACC5D-3582-4545-8174-F7B70A188A78}"/>
              </a:ext>
            </a:extLst>
          </p:cNvPr>
          <p:cNvSpPr>
            <a:spLocks noGrp="1"/>
          </p:cNvSpPr>
          <p:nvPr>
            <p:ph type="dt" sz="half" idx="10"/>
          </p:nvPr>
        </p:nvSpPr>
        <p:spPr/>
        <p:txBody>
          <a:bodyPr/>
          <a:lstStyle/>
          <a:p>
            <a:fld id="{9010AD6D-140B-4145-9237-9AB88B2B7E5A}" type="datetimeFigureOut">
              <a:rPr lang="ru-RU" smtClean="0"/>
              <a:pPr/>
              <a:t>19.03.2023</a:t>
            </a:fld>
            <a:endParaRPr lang="ru-RU"/>
          </a:p>
        </p:txBody>
      </p:sp>
      <p:sp>
        <p:nvSpPr>
          <p:cNvPr id="5" name="Нижний колонтитул 4">
            <a:extLst>
              <a:ext uri="{FF2B5EF4-FFF2-40B4-BE49-F238E27FC236}">
                <a16:creationId xmlns="" xmlns:a16="http://schemas.microsoft.com/office/drawing/2014/main" id="{E9407ECA-ABC5-4C25-B02B-B566563F3D38}"/>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 xmlns:a16="http://schemas.microsoft.com/office/drawing/2014/main" id="{BA328115-D2A8-4C63-94A8-9EC612942DF7}"/>
              </a:ext>
            </a:extLst>
          </p:cNvPr>
          <p:cNvSpPr>
            <a:spLocks noGrp="1"/>
          </p:cNvSpPr>
          <p:nvPr>
            <p:ph type="sldNum" sz="quarter" idx="12"/>
          </p:nvPr>
        </p:nvSpPr>
        <p:spPr/>
        <p:txBody>
          <a:bodyPr/>
          <a:lstStyle/>
          <a:p>
            <a:fld id="{C1175C98-8106-49EE-945F-DFE18AD92E33}" type="slidenum">
              <a:rPr lang="ru-RU" smtClean="0"/>
              <a:pPr/>
              <a:t>‹#›</a:t>
            </a:fld>
            <a:endParaRPr lang="ru-RU"/>
          </a:p>
        </p:txBody>
      </p:sp>
    </p:spTree>
    <p:extLst>
      <p:ext uri="{BB962C8B-B14F-4D97-AF65-F5344CB8AC3E}">
        <p14:creationId xmlns:p14="http://schemas.microsoft.com/office/powerpoint/2010/main" val="5853900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2.jpeg"/><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5.xml"/><Relationship Id="rId3" Type="http://schemas.openxmlformats.org/officeDocument/2006/relationships/slideLayout" Target="../slideLayouts/slideLayout10.xml"/><Relationship Id="rId7" Type="http://schemas.openxmlformats.org/officeDocument/2006/relationships/slideLayout" Target="../slideLayouts/slideLayout14.xml"/><Relationship Id="rId12" Type="http://schemas.openxmlformats.org/officeDocument/2006/relationships/theme" Target="../theme/theme2.xml"/><Relationship Id="rId2" Type="http://schemas.openxmlformats.org/officeDocument/2006/relationships/slideLayout" Target="../slideLayouts/slideLayout9.xml"/><Relationship Id="rId1" Type="http://schemas.openxmlformats.org/officeDocument/2006/relationships/slideLayout" Target="../slideLayouts/slideLayout8.xml"/><Relationship Id="rId6" Type="http://schemas.openxmlformats.org/officeDocument/2006/relationships/slideLayout" Target="../slideLayouts/slideLayout13.xml"/><Relationship Id="rId11" Type="http://schemas.openxmlformats.org/officeDocument/2006/relationships/slideLayout" Target="../slideLayouts/slideLayout18.xml"/><Relationship Id="rId5" Type="http://schemas.openxmlformats.org/officeDocument/2006/relationships/slideLayout" Target="../slideLayouts/slideLayout12.xml"/><Relationship Id="rId10" Type="http://schemas.openxmlformats.org/officeDocument/2006/relationships/slideLayout" Target="../slideLayouts/slideLayout17.xml"/><Relationship Id="rId4" Type="http://schemas.openxmlformats.org/officeDocument/2006/relationships/slideLayout" Target="../slideLayouts/slideLayout11.xml"/><Relationship Id="rId9"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DFEFF"/>
        </a:solidFill>
        <a:effectLst/>
      </p:bgPr>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457200" y="274638"/>
            <a:ext cx="8229600" cy="922114"/>
          </a:xfrm>
          <a:prstGeom prst="rect">
            <a:avLst/>
          </a:prstGeom>
        </p:spPr>
        <p:txBody>
          <a:bodyPr vert="horz" lIns="91440" tIns="45720" rIns="91440" bIns="45720" rtlCol="0" anchor="ctr">
            <a:normAutofit/>
          </a:bodyPr>
          <a:lstStyle/>
          <a:p>
            <a:pPr marL="0" indent="0">
              <a:spcBef>
                <a:spcPts val="0"/>
              </a:spcBef>
            </a:pPr>
            <a:r>
              <a:rPr lang="ru-RU" sz="2800" dirty="0">
                <a:solidFill>
                  <a:schemeClr val="tx1">
                    <a:lumMod val="75000"/>
                    <a:lumOff val="25000"/>
                  </a:schemeClr>
                </a:solidFill>
                <a:latin typeface="TT Norms Regular" pitchFamily="50" charset="-52"/>
              </a:rPr>
              <a:t>ШАБЛОН презентации</a:t>
            </a:r>
            <a:br>
              <a:rPr lang="ru-RU" sz="2800" dirty="0">
                <a:solidFill>
                  <a:schemeClr val="tx1">
                    <a:lumMod val="75000"/>
                    <a:lumOff val="25000"/>
                  </a:schemeClr>
                </a:solidFill>
                <a:latin typeface="TT Norms Regular" pitchFamily="50" charset="-52"/>
              </a:rPr>
            </a:br>
            <a:r>
              <a:rPr lang="ru-RU" sz="2800" b="0" dirty="0" err="1">
                <a:solidFill>
                  <a:schemeClr val="tx1">
                    <a:lumMod val="75000"/>
                    <a:lumOff val="25000"/>
                  </a:schemeClr>
                </a:solidFill>
                <a:latin typeface="TT Norms Regular" pitchFamily="50" charset="-52"/>
              </a:rPr>
              <a:t>АмГУ</a:t>
            </a:r>
            <a:endParaRPr lang="es-ES" sz="2800" b="0" dirty="0">
              <a:solidFill>
                <a:schemeClr val="tx1">
                  <a:lumMod val="75000"/>
                  <a:lumOff val="25000"/>
                </a:schemeClr>
              </a:solidFill>
              <a:latin typeface="TT Norms Regular" pitchFamily="50" charset="-52"/>
            </a:endParaRPr>
          </a:p>
        </p:txBody>
      </p:sp>
      <p:sp>
        <p:nvSpPr>
          <p:cNvPr id="3" name="Текст 2"/>
          <p:cNvSpPr>
            <a:spLocks noGrp="1"/>
          </p:cNvSpPr>
          <p:nvPr>
            <p:ph type="body" idx="1"/>
          </p:nvPr>
        </p:nvSpPr>
        <p:spPr>
          <a:xfrm>
            <a:off x="457200" y="1484784"/>
            <a:ext cx="8229600" cy="4421088"/>
          </a:xfrm>
          <a:prstGeom prst="rect">
            <a:avLst/>
          </a:prstGeom>
        </p:spPr>
        <p:txBody>
          <a:bodyPr vert="horz" lIns="91440" tIns="45720" rIns="91440" bIns="45720" rtlCol="0">
            <a:normAutofit/>
          </a:bodyPr>
          <a:lstStyle/>
          <a:p>
            <a:pPr lvl="0"/>
            <a:r>
              <a:rPr lang="ru-RU" dirty="0"/>
              <a:t>Образец текста</a:t>
            </a:r>
          </a:p>
        </p:txBody>
      </p:sp>
      <p:pic>
        <p:nvPicPr>
          <p:cNvPr id="7" name="Picture 4"/>
          <p:cNvPicPr>
            <a:picLocks noChangeArrowheads="1"/>
          </p:cNvPicPr>
          <p:nvPr userDrawn="1"/>
        </p:nvPicPr>
        <p:blipFill>
          <a:blip r:embed="rId9" cstate="print">
            <a:extLst>
              <a:ext uri="{28A0092B-C50C-407E-A947-70E740481C1C}">
                <a14:useLocalDpi xmlns:a14="http://schemas.microsoft.com/office/drawing/2010/main" val="0"/>
              </a:ext>
            </a:extLst>
          </a:blip>
          <a:stretch>
            <a:fillRect/>
          </a:stretch>
        </p:blipFill>
        <p:spPr bwMode="auto">
          <a:xfrm>
            <a:off x="28575" y="6093296"/>
            <a:ext cx="9125018" cy="18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 name="Рисунок 4">
            <a:extLst>
              <a:ext uri="{FF2B5EF4-FFF2-40B4-BE49-F238E27FC236}">
                <a16:creationId xmlns="" xmlns:a16="http://schemas.microsoft.com/office/drawing/2014/main" id="{B7298B93-5F5C-433A-A525-39F336996EE8}"/>
              </a:ext>
            </a:extLst>
          </p:cNvPr>
          <p:cNvPicPr>
            <a:picLocks noChangeAspect="1"/>
          </p:cNvPicPr>
          <p:nvPr userDrawn="1"/>
        </p:nvPicPr>
        <p:blipFill rotWithShape="1">
          <a:blip r:embed="rId10" cstate="print">
            <a:extLst>
              <a:ext uri="{28A0092B-C50C-407E-A947-70E740481C1C}">
                <a14:useLocalDpi xmlns:a14="http://schemas.microsoft.com/office/drawing/2010/main" val="0"/>
              </a:ext>
            </a:extLst>
          </a:blip>
          <a:srcRect t="13354" b="9174"/>
          <a:stretch/>
        </p:blipFill>
        <p:spPr>
          <a:xfrm>
            <a:off x="7020390" y="6165304"/>
            <a:ext cx="1691680" cy="608019"/>
          </a:xfrm>
          <a:prstGeom prst="rect">
            <a:avLst/>
          </a:prstGeom>
        </p:spPr>
      </p:pic>
      <p:sp>
        <p:nvSpPr>
          <p:cNvPr id="6" name="Текст 3">
            <a:extLst>
              <a:ext uri="{FF2B5EF4-FFF2-40B4-BE49-F238E27FC236}">
                <a16:creationId xmlns="" xmlns:a16="http://schemas.microsoft.com/office/drawing/2014/main" id="{C8D96ADE-E0B6-4C42-9070-64A4D1B596D8}"/>
              </a:ext>
            </a:extLst>
          </p:cNvPr>
          <p:cNvSpPr txBox="1">
            <a:spLocks/>
          </p:cNvSpPr>
          <p:nvPr userDrawn="1"/>
        </p:nvSpPr>
        <p:spPr>
          <a:xfrm>
            <a:off x="323528" y="6165304"/>
            <a:ext cx="1584176" cy="504056"/>
          </a:xfrm>
          <a:prstGeom prst="rect">
            <a:avLst/>
          </a:prstGeom>
        </p:spPr>
        <p:txBody>
          <a:bodyPr anchor="ctr">
            <a:normAutofit/>
          </a:bodyPr>
          <a:lstStyle>
            <a:lvl1pPr marL="0" indent="0" algn="ctr" defTabSz="914400" rtl="0" eaLnBrk="1" latinLnBrk="0" hangingPunct="1">
              <a:spcBef>
                <a:spcPct val="20000"/>
              </a:spcBef>
              <a:buClr>
                <a:srgbClr val="C00000"/>
              </a:buClr>
              <a:buFont typeface="Wingdings" panose="05000000000000000000" pitchFamily="2" charset="2"/>
              <a:buNone/>
              <a:defRPr sz="1200" b="1" kern="1200">
                <a:solidFill>
                  <a:schemeClr val="tx1">
                    <a:lumMod val="50000"/>
                    <a:lumOff val="50000"/>
                  </a:schemeClr>
                </a:solidFill>
                <a:latin typeface="TT Norms Regular" pitchFamily="50" charset="-52"/>
                <a:ea typeface="+mn-ea"/>
                <a:cs typeface="+mn-cs"/>
              </a:defRPr>
            </a:lvl1pPr>
            <a:lvl2pPr marL="457200" indent="0" algn="l" defTabSz="914400" rtl="0" eaLnBrk="1" latinLnBrk="0" hangingPunct="1">
              <a:spcBef>
                <a:spcPct val="20000"/>
              </a:spcBef>
              <a:buClr>
                <a:srgbClr val="C00000"/>
              </a:buClr>
              <a:buFont typeface="Arial" panose="020B0604020202020204" pitchFamily="34" charset="0"/>
              <a:buNone/>
              <a:defRPr sz="1200" kern="1200">
                <a:solidFill>
                  <a:schemeClr val="tx1">
                    <a:lumMod val="75000"/>
                    <a:lumOff val="25000"/>
                  </a:schemeClr>
                </a:solidFill>
                <a:latin typeface="TT Norms Regular" pitchFamily="50" charset="-52"/>
                <a:ea typeface="+mn-ea"/>
                <a:cs typeface="+mn-cs"/>
              </a:defRPr>
            </a:lvl2pPr>
            <a:lvl3pPr marL="914400" indent="0" algn="l" defTabSz="914400" rtl="0" eaLnBrk="1" latinLnBrk="0" hangingPunct="1">
              <a:spcBef>
                <a:spcPct val="20000"/>
              </a:spcBef>
              <a:buClr>
                <a:srgbClr val="C00000"/>
              </a:buClr>
              <a:buFont typeface="Arial" panose="020B0604020202020204" pitchFamily="34" charset="0"/>
              <a:buNone/>
              <a:defRPr sz="1000" kern="1200">
                <a:solidFill>
                  <a:schemeClr val="tx1">
                    <a:lumMod val="75000"/>
                    <a:lumOff val="25000"/>
                  </a:schemeClr>
                </a:solidFill>
                <a:latin typeface="TT Norms Regular" pitchFamily="50" charset="-52"/>
                <a:ea typeface="+mn-ea"/>
                <a:cs typeface="+mn-cs"/>
              </a:defRPr>
            </a:lvl3pPr>
            <a:lvl4pPr marL="1371600" indent="0" algn="l" defTabSz="914400" rtl="0" eaLnBrk="1" latinLnBrk="0" hangingPunct="1">
              <a:spcBef>
                <a:spcPct val="20000"/>
              </a:spcBef>
              <a:buClr>
                <a:srgbClr val="C00000"/>
              </a:buClr>
              <a:buFont typeface="Arial" panose="020B0604020202020204" pitchFamily="34" charset="0"/>
              <a:buNone/>
              <a:defRPr sz="900" kern="1200">
                <a:solidFill>
                  <a:schemeClr val="tx1">
                    <a:lumMod val="75000"/>
                    <a:lumOff val="25000"/>
                  </a:schemeClr>
                </a:solidFill>
                <a:latin typeface="TT Norms Regular" pitchFamily="50" charset="-52"/>
                <a:ea typeface="+mn-ea"/>
                <a:cs typeface="+mn-cs"/>
              </a:defRPr>
            </a:lvl4pPr>
            <a:lvl5pPr marL="1828800" indent="0" algn="l" defTabSz="914400" rtl="0" eaLnBrk="1" latinLnBrk="0" hangingPunct="1">
              <a:spcBef>
                <a:spcPct val="20000"/>
              </a:spcBef>
              <a:buClr>
                <a:srgbClr val="C00000"/>
              </a:buClr>
              <a:buFont typeface="Arial" panose="020B0604020202020204" pitchFamily="34" charset="0"/>
              <a:buNone/>
              <a:defRPr sz="900" kern="1200">
                <a:solidFill>
                  <a:schemeClr val="tx1">
                    <a:lumMod val="75000"/>
                    <a:lumOff val="25000"/>
                  </a:schemeClr>
                </a:solidFill>
                <a:latin typeface="TT Norms Regular" pitchFamily="50" charset="-52"/>
                <a:ea typeface="+mn-ea"/>
                <a:cs typeface="+mn-cs"/>
              </a:defRPr>
            </a:lvl5pPr>
            <a:lvl6pPr marL="2286000" indent="0" algn="l" defTabSz="914400" rtl="0" eaLnBrk="1" latinLnBrk="0" hangingPunct="1">
              <a:spcBef>
                <a:spcPct val="20000"/>
              </a:spcBef>
              <a:buFont typeface="Arial" panose="020B0604020202020204" pitchFamily="34" charset="0"/>
              <a:buNone/>
              <a:defRPr sz="900" kern="1200">
                <a:solidFill>
                  <a:schemeClr val="tx1"/>
                </a:solidFill>
                <a:latin typeface="+mn-lt"/>
                <a:ea typeface="+mn-ea"/>
                <a:cs typeface="+mn-cs"/>
              </a:defRPr>
            </a:lvl6pPr>
            <a:lvl7pPr marL="2743200" indent="0" algn="l" defTabSz="914400" rtl="0" eaLnBrk="1" latinLnBrk="0" hangingPunct="1">
              <a:spcBef>
                <a:spcPct val="20000"/>
              </a:spcBef>
              <a:buFont typeface="Arial" panose="020B0604020202020204" pitchFamily="34" charset="0"/>
              <a:buNone/>
              <a:defRPr sz="900" kern="1200">
                <a:solidFill>
                  <a:schemeClr val="tx1"/>
                </a:solidFill>
                <a:latin typeface="+mn-lt"/>
                <a:ea typeface="+mn-ea"/>
                <a:cs typeface="+mn-cs"/>
              </a:defRPr>
            </a:lvl7pPr>
            <a:lvl8pPr marL="3200400" indent="0" algn="l" defTabSz="914400" rtl="0" eaLnBrk="1" latinLnBrk="0" hangingPunct="1">
              <a:spcBef>
                <a:spcPct val="20000"/>
              </a:spcBef>
              <a:buFont typeface="Arial" panose="020B0604020202020204" pitchFamily="34" charset="0"/>
              <a:buNone/>
              <a:defRPr sz="900" kern="1200">
                <a:solidFill>
                  <a:schemeClr val="tx1"/>
                </a:solidFill>
                <a:latin typeface="+mn-lt"/>
                <a:ea typeface="+mn-ea"/>
                <a:cs typeface="+mn-cs"/>
              </a:defRPr>
            </a:lvl8pPr>
            <a:lvl9pPr marL="3657600" indent="0" algn="l" defTabSz="914400" rtl="0" eaLnBrk="1" latinLnBrk="0" hangingPunct="1">
              <a:spcBef>
                <a:spcPct val="20000"/>
              </a:spcBef>
              <a:buFont typeface="Arial" panose="020B0604020202020204" pitchFamily="34" charset="0"/>
              <a:buNone/>
              <a:defRPr sz="900" kern="1200">
                <a:solidFill>
                  <a:schemeClr val="tx1"/>
                </a:solidFill>
                <a:latin typeface="+mn-lt"/>
                <a:ea typeface="+mn-ea"/>
                <a:cs typeface="+mn-cs"/>
              </a:defRPr>
            </a:lvl9pPr>
          </a:lstStyle>
          <a:p>
            <a:r>
              <a:rPr lang="ru-RU" dirty="0"/>
              <a:t>г. Благовещенск</a:t>
            </a:r>
          </a:p>
        </p:txBody>
      </p:sp>
      <p:sp>
        <p:nvSpPr>
          <p:cNvPr id="8" name="Текст 3">
            <a:extLst>
              <a:ext uri="{FF2B5EF4-FFF2-40B4-BE49-F238E27FC236}">
                <a16:creationId xmlns="" xmlns:a16="http://schemas.microsoft.com/office/drawing/2014/main" id="{6D8CC75E-8A1A-47CB-80A5-8C4B5F8CF47F}"/>
              </a:ext>
            </a:extLst>
          </p:cNvPr>
          <p:cNvSpPr txBox="1">
            <a:spLocks/>
          </p:cNvSpPr>
          <p:nvPr userDrawn="1"/>
        </p:nvSpPr>
        <p:spPr>
          <a:xfrm>
            <a:off x="323528" y="6453336"/>
            <a:ext cx="1584176" cy="288032"/>
          </a:xfrm>
          <a:prstGeom prst="rect">
            <a:avLst/>
          </a:prstGeom>
        </p:spPr>
        <p:txBody>
          <a:bodyPr>
            <a:normAutofit/>
          </a:bodyPr>
          <a:lstStyle>
            <a:lvl1pPr marL="0" indent="0" algn="ctr" defTabSz="914400" rtl="0" eaLnBrk="1" latinLnBrk="0" hangingPunct="1">
              <a:spcBef>
                <a:spcPct val="20000"/>
              </a:spcBef>
              <a:buClr>
                <a:srgbClr val="C00000"/>
              </a:buClr>
              <a:buFont typeface="Wingdings" panose="05000000000000000000" pitchFamily="2" charset="2"/>
              <a:buNone/>
              <a:defRPr sz="1000" b="0" kern="1200">
                <a:solidFill>
                  <a:schemeClr val="tx1">
                    <a:lumMod val="50000"/>
                    <a:lumOff val="50000"/>
                  </a:schemeClr>
                </a:solidFill>
                <a:latin typeface="TT Norms Regular" pitchFamily="50" charset="-52"/>
                <a:ea typeface="+mn-ea"/>
                <a:cs typeface="+mn-cs"/>
              </a:defRPr>
            </a:lvl1pPr>
            <a:lvl2pPr marL="457200" indent="0" algn="l" defTabSz="914400" rtl="0" eaLnBrk="1" latinLnBrk="0" hangingPunct="1">
              <a:spcBef>
                <a:spcPct val="20000"/>
              </a:spcBef>
              <a:buClr>
                <a:srgbClr val="C00000"/>
              </a:buClr>
              <a:buFont typeface="Arial" panose="020B0604020202020204" pitchFamily="34" charset="0"/>
              <a:buNone/>
              <a:defRPr sz="1200" kern="1200">
                <a:solidFill>
                  <a:schemeClr val="tx1">
                    <a:lumMod val="75000"/>
                    <a:lumOff val="25000"/>
                  </a:schemeClr>
                </a:solidFill>
                <a:latin typeface="TT Norms Regular" pitchFamily="50" charset="-52"/>
                <a:ea typeface="+mn-ea"/>
                <a:cs typeface="+mn-cs"/>
              </a:defRPr>
            </a:lvl2pPr>
            <a:lvl3pPr marL="914400" indent="0" algn="l" defTabSz="914400" rtl="0" eaLnBrk="1" latinLnBrk="0" hangingPunct="1">
              <a:spcBef>
                <a:spcPct val="20000"/>
              </a:spcBef>
              <a:buClr>
                <a:srgbClr val="C00000"/>
              </a:buClr>
              <a:buFont typeface="Arial" panose="020B0604020202020204" pitchFamily="34" charset="0"/>
              <a:buNone/>
              <a:defRPr sz="1000" kern="1200">
                <a:solidFill>
                  <a:schemeClr val="tx1">
                    <a:lumMod val="75000"/>
                    <a:lumOff val="25000"/>
                  </a:schemeClr>
                </a:solidFill>
                <a:latin typeface="TT Norms Regular" pitchFamily="50" charset="-52"/>
                <a:ea typeface="+mn-ea"/>
                <a:cs typeface="+mn-cs"/>
              </a:defRPr>
            </a:lvl3pPr>
            <a:lvl4pPr marL="1371600" indent="0" algn="l" defTabSz="914400" rtl="0" eaLnBrk="1" latinLnBrk="0" hangingPunct="1">
              <a:spcBef>
                <a:spcPct val="20000"/>
              </a:spcBef>
              <a:buClr>
                <a:srgbClr val="C00000"/>
              </a:buClr>
              <a:buFont typeface="Arial" panose="020B0604020202020204" pitchFamily="34" charset="0"/>
              <a:buNone/>
              <a:defRPr sz="900" kern="1200">
                <a:solidFill>
                  <a:schemeClr val="tx1">
                    <a:lumMod val="75000"/>
                    <a:lumOff val="25000"/>
                  </a:schemeClr>
                </a:solidFill>
                <a:latin typeface="TT Norms Regular" pitchFamily="50" charset="-52"/>
                <a:ea typeface="+mn-ea"/>
                <a:cs typeface="+mn-cs"/>
              </a:defRPr>
            </a:lvl4pPr>
            <a:lvl5pPr marL="1828800" indent="0" algn="l" defTabSz="914400" rtl="0" eaLnBrk="1" latinLnBrk="0" hangingPunct="1">
              <a:spcBef>
                <a:spcPct val="20000"/>
              </a:spcBef>
              <a:buClr>
                <a:srgbClr val="C00000"/>
              </a:buClr>
              <a:buFont typeface="Arial" panose="020B0604020202020204" pitchFamily="34" charset="0"/>
              <a:buNone/>
              <a:defRPr sz="900" kern="1200">
                <a:solidFill>
                  <a:schemeClr val="tx1">
                    <a:lumMod val="75000"/>
                    <a:lumOff val="25000"/>
                  </a:schemeClr>
                </a:solidFill>
                <a:latin typeface="TT Norms Regular" pitchFamily="50" charset="-52"/>
                <a:ea typeface="+mn-ea"/>
                <a:cs typeface="+mn-cs"/>
              </a:defRPr>
            </a:lvl5pPr>
            <a:lvl6pPr marL="2286000" indent="0" algn="l" defTabSz="914400" rtl="0" eaLnBrk="1" latinLnBrk="0" hangingPunct="1">
              <a:spcBef>
                <a:spcPct val="20000"/>
              </a:spcBef>
              <a:buFont typeface="Arial" panose="020B0604020202020204" pitchFamily="34" charset="0"/>
              <a:buNone/>
              <a:defRPr sz="900" kern="1200">
                <a:solidFill>
                  <a:schemeClr val="tx1"/>
                </a:solidFill>
                <a:latin typeface="+mn-lt"/>
                <a:ea typeface="+mn-ea"/>
                <a:cs typeface="+mn-cs"/>
              </a:defRPr>
            </a:lvl6pPr>
            <a:lvl7pPr marL="2743200" indent="0" algn="l" defTabSz="914400" rtl="0" eaLnBrk="1" latinLnBrk="0" hangingPunct="1">
              <a:spcBef>
                <a:spcPct val="20000"/>
              </a:spcBef>
              <a:buFont typeface="Arial" panose="020B0604020202020204" pitchFamily="34" charset="0"/>
              <a:buNone/>
              <a:defRPr sz="900" kern="1200">
                <a:solidFill>
                  <a:schemeClr val="tx1"/>
                </a:solidFill>
                <a:latin typeface="+mn-lt"/>
                <a:ea typeface="+mn-ea"/>
                <a:cs typeface="+mn-cs"/>
              </a:defRPr>
            </a:lvl7pPr>
            <a:lvl8pPr marL="3200400" indent="0" algn="l" defTabSz="914400" rtl="0" eaLnBrk="1" latinLnBrk="0" hangingPunct="1">
              <a:spcBef>
                <a:spcPct val="20000"/>
              </a:spcBef>
              <a:buFont typeface="Arial" panose="020B0604020202020204" pitchFamily="34" charset="0"/>
              <a:buNone/>
              <a:defRPr sz="900" kern="1200">
                <a:solidFill>
                  <a:schemeClr val="tx1"/>
                </a:solidFill>
                <a:latin typeface="+mn-lt"/>
                <a:ea typeface="+mn-ea"/>
                <a:cs typeface="+mn-cs"/>
              </a:defRPr>
            </a:lvl8pPr>
            <a:lvl9pPr marL="3657600" indent="0" algn="l" defTabSz="914400" rtl="0" eaLnBrk="1" latinLnBrk="0" hangingPunct="1">
              <a:spcBef>
                <a:spcPct val="20000"/>
              </a:spcBef>
              <a:buFont typeface="Arial" panose="020B0604020202020204" pitchFamily="34" charset="0"/>
              <a:buNone/>
              <a:defRPr sz="900" kern="1200">
                <a:solidFill>
                  <a:schemeClr val="tx1"/>
                </a:solidFill>
                <a:latin typeface="+mn-lt"/>
                <a:ea typeface="+mn-ea"/>
                <a:cs typeface="+mn-cs"/>
              </a:defRPr>
            </a:lvl9pPr>
          </a:lstStyle>
          <a:p>
            <a:r>
              <a:rPr lang="ru-RU" dirty="0"/>
              <a:t>25 июля 2019 г.</a:t>
            </a:r>
          </a:p>
        </p:txBody>
      </p:sp>
    </p:spTree>
    <p:extLst>
      <p:ext uri="{BB962C8B-B14F-4D97-AF65-F5344CB8AC3E}">
        <p14:creationId xmlns:p14="http://schemas.microsoft.com/office/powerpoint/2010/main" val="8984238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4" r:id="rId3"/>
    <p:sldLayoutId id="2147483673" r:id="rId4"/>
    <p:sldLayoutId id="2147483657" r:id="rId5"/>
    <p:sldLayoutId id="2147483659" r:id="rId6"/>
    <p:sldLayoutId id="2147483658" r:id="rId7"/>
  </p:sldLayoutIdLst>
  <p:txStyles>
    <p:titleStyle>
      <a:lvl1pPr algn="l" defTabSz="914400" rtl="0" eaLnBrk="1" latinLnBrk="0" hangingPunct="1">
        <a:spcBef>
          <a:spcPct val="0"/>
        </a:spcBef>
        <a:buNone/>
        <a:defRPr sz="4400" b="1" kern="1200">
          <a:solidFill>
            <a:srgbClr val="002A4F"/>
          </a:solidFill>
          <a:latin typeface="Exo 2 Extra Bold" panose="00000900000000000000" pitchFamily="2" charset="-52"/>
          <a:ea typeface="+mj-ea"/>
          <a:cs typeface="+mj-cs"/>
        </a:defRPr>
      </a:lvl1pPr>
    </p:titleStyle>
    <p:bodyStyle>
      <a:lvl1pPr marL="342900" indent="-342900" algn="l" defTabSz="914400" rtl="0" eaLnBrk="1" latinLnBrk="0" hangingPunct="1">
        <a:spcBef>
          <a:spcPct val="20000"/>
        </a:spcBef>
        <a:buClr>
          <a:srgbClr val="002A4F"/>
        </a:buClr>
        <a:buFont typeface="Wingdings" panose="05000000000000000000" pitchFamily="2" charset="2"/>
        <a:buChar char="§"/>
        <a:defRPr sz="3200" kern="1200">
          <a:solidFill>
            <a:schemeClr val="tx1">
              <a:lumMod val="75000"/>
              <a:lumOff val="25000"/>
            </a:schemeClr>
          </a:solidFill>
          <a:latin typeface="TT Norms Regular" pitchFamily="50" charset="-52"/>
          <a:ea typeface="+mn-ea"/>
          <a:cs typeface="+mn-cs"/>
        </a:defRPr>
      </a:lvl1pPr>
      <a:lvl2pPr marL="742950" indent="-285750" algn="l" defTabSz="914400" rtl="0" eaLnBrk="1" latinLnBrk="0" hangingPunct="1">
        <a:spcBef>
          <a:spcPct val="20000"/>
        </a:spcBef>
        <a:buClr>
          <a:srgbClr val="C00000"/>
        </a:buClr>
        <a:buFont typeface="Arial" panose="020B0604020202020204" pitchFamily="34" charset="0"/>
        <a:buChar char="–"/>
        <a:defRPr sz="2800" kern="1200">
          <a:solidFill>
            <a:schemeClr val="tx1">
              <a:lumMod val="75000"/>
              <a:lumOff val="25000"/>
            </a:schemeClr>
          </a:solidFill>
          <a:latin typeface="TT Norms Regular" pitchFamily="50" charset="-52"/>
          <a:ea typeface="+mn-ea"/>
          <a:cs typeface="+mn-cs"/>
        </a:defRPr>
      </a:lvl2pPr>
      <a:lvl3pPr marL="1143000" indent="-228600" algn="l" defTabSz="914400" rtl="0" eaLnBrk="1" latinLnBrk="0" hangingPunct="1">
        <a:spcBef>
          <a:spcPct val="20000"/>
        </a:spcBef>
        <a:buClr>
          <a:srgbClr val="C00000"/>
        </a:buClr>
        <a:buFont typeface="Arial" panose="020B0604020202020204" pitchFamily="34" charset="0"/>
        <a:buChar char="•"/>
        <a:defRPr sz="2400" kern="1200">
          <a:solidFill>
            <a:schemeClr val="tx1">
              <a:lumMod val="75000"/>
              <a:lumOff val="25000"/>
            </a:schemeClr>
          </a:solidFill>
          <a:latin typeface="TT Norms Regular" pitchFamily="50" charset="-52"/>
          <a:ea typeface="+mn-ea"/>
          <a:cs typeface="+mn-cs"/>
        </a:defRPr>
      </a:lvl3pPr>
      <a:lvl4pPr marL="1600200" indent="-228600" algn="l" defTabSz="914400" rtl="0" eaLnBrk="1" latinLnBrk="0" hangingPunct="1">
        <a:spcBef>
          <a:spcPct val="20000"/>
        </a:spcBef>
        <a:buClr>
          <a:srgbClr val="C00000"/>
        </a:buClr>
        <a:buFont typeface="Arial" panose="020B0604020202020204" pitchFamily="34" charset="0"/>
        <a:buChar char="–"/>
        <a:defRPr sz="2000" kern="1200">
          <a:solidFill>
            <a:schemeClr val="tx1">
              <a:lumMod val="75000"/>
              <a:lumOff val="25000"/>
            </a:schemeClr>
          </a:solidFill>
          <a:latin typeface="TT Norms Regular" pitchFamily="50" charset="-52"/>
          <a:ea typeface="+mn-ea"/>
          <a:cs typeface="+mn-cs"/>
        </a:defRPr>
      </a:lvl4pPr>
      <a:lvl5pPr marL="2057400" indent="-228600" algn="l" defTabSz="914400" rtl="0" eaLnBrk="1" latinLnBrk="0" hangingPunct="1">
        <a:spcBef>
          <a:spcPct val="20000"/>
        </a:spcBef>
        <a:buClr>
          <a:srgbClr val="C00000"/>
        </a:buClr>
        <a:buFont typeface="Arial" panose="020B0604020202020204" pitchFamily="34" charset="0"/>
        <a:buChar char="»"/>
        <a:defRPr sz="2000" kern="1200">
          <a:solidFill>
            <a:schemeClr val="tx1">
              <a:lumMod val="75000"/>
              <a:lumOff val="25000"/>
            </a:schemeClr>
          </a:solidFill>
          <a:latin typeface="TT Norms Regular" pitchFamily="50" charset="-52"/>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Заголовок 1">
            <a:extLst>
              <a:ext uri="{FF2B5EF4-FFF2-40B4-BE49-F238E27FC236}">
                <a16:creationId xmlns="" xmlns:a16="http://schemas.microsoft.com/office/drawing/2014/main" id="{0433A2FB-5151-4F5F-B8F9-32652AD7B948}"/>
              </a:ext>
            </a:extLst>
          </p:cNvPr>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ru-RU"/>
              <a:t>Образец заголовка</a:t>
            </a:r>
          </a:p>
        </p:txBody>
      </p:sp>
      <p:sp>
        <p:nvSpPr>
          <p:cNvPr id="3" name="Текст 2">
            <a:extLst>
              <a:ext uri="{FF2B5EF4-FFF2-40B4-BE49-F238E27FC236}">
                <a16:creationId xmlns="" xmlns:a16="http://schemas.microsoft.com/office/drawing/2014/main" id="{9B86791E-9C8A-4F5F-A147-10B29D1F41FB}"/>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 xmlns:a16="http://schemas.microsoft.com/office/drawing/2014/main" id="{52F1D639-63C9-4CE9-B72E-6AD3C175C69B}"/>
              </a:ext>
            </a:extLst>
          </p:cNvPr>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010AD6D-140B-4145-9237-9AB88B2B7E5A}" type="datetimeFigureOut">
              <a:rPr lang="ru-RU" smtClean="0"/>
              <a:pPr/>
              <a:t>19.03.2023</a:t>
            </a:fld>
            <a:endParaRPr lang="ru-RU"/>
          </a:p>
        </p:txBody>
      </p:sp>
      <p:sp>
        <p:nvSpPr>
          <p:cNvPr id="5" name="Нижний колонтитул 4">
            <a:extLst>
              <a:ext uri="{FF2B5EF4-FFF2-40B4-BE49-F238E27FC236}">
                <a16:creationId xmlns="" xmlns:a16="http://schemas.microsoft.com/office/drawing/2014/main" id="{F15DB4B4-B4F4-4A16-873D-6A5A4BA0EB25}"/>
              </a:ext>
            </a:extLst>
          </p:cNvPr>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Номер слайда 5">
            <a:extLst>
              <a:ext uri="{FF2B5EF4-FFF2-40B4-BE49-F238E27FC236}">
                <a16:creationId xmlns="" xmlns:a16="http://schemas.microsoft.com/office/drawing/2014/main" id="{F819446A-E9AD-4C18-B94D-6E203508AF2A}"/>
              </a:ext>
            </a:extLst>
          </p:cNvPr>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175C98-8106-49EE-945F-DFE18AD92E33}" type="slidenum">
              <a:rPr lang="ru-RU" smtClean="0"/>
              <a:pPr/>
              <a:t>‹#›</a:t>
            </a:fld>
            <a:endParaRPr lang="ru-RU"/>
          </a:p>
        </p:txBody>
      </p:sp>
    </p:spTree>
    <p:extLst>
      <p:ext uri="{BB962C8B-B14F-4D97-AF65-F5344CB8AC3E}">
        <p14:creationId xmlns:p14="http://schemas.microsoft.com/office/powerpoint/2010/main" val="3241358032"/>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2.png"/><Relationship Id="rId7" Type="http://schemas.openxmlformats.org/officeDocument/2006/relationships/image" Target="../media/image24.png"/><Relationship Id="rId2" Type="http://schemas.openxmlformats.org/officeDocument/2006/relationships/image" Target="../media/image21.png"/><Relationship Id="rId1" Type="http://schemas.openxmlformats.org/officeDocument/2006/relationships/slideLayout" Target="../slideLayouts/slideLayout3.xml"/><Relationship Id="rId6" Type="http://schemas.openxmlformats.org/officeDocument/2006/relationships/image" Target="../media/image23.png"/><Relationship Id="rId5" Type="http://schemas.openxmlformats.org/officeDocument/2006/relationships/image" Target="../media/image4.jpe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26.png"/><Relationship Id="rId1" Type="http://schemas.openxmlformats.org/officeDocument/2006/relationships/slideLayout" Target="../slideLayouts/slideLayout3.xml"/><Relationship Id="rId5" Type="http://schemas.openxmlformats.org/officeDocument/2006/relationships/image" Target="../media/image28.png"/><Relationship Id="rId4" Type="http://schemas.openxmlformats.org/officeDocument/2006/relationships/image" Target="../media/image27.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9.gif"/><Relationship Id="rId1" Type="http://schemas.openxmlformats.org/officeDocument/2006/relationships/slideLayout" Target="../slideLayouts/slideLayout3.xml"/><Relationship Id="rId4" Type="http://schemas.openxmlformats.org/officeDocument/2006/relationships/image" Target="../media/image4.jpeg"/></Relationships>
</file>

<file path=ppt/slides/_rels/slide1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chart" Target="../charts/chart1.xml"/><Relationship Id="rId1" Type="http://schemas.openxmlformats.org/officeDocument/2006/relationships/slideLayout" Target="../slideLayouts/slideLayout3.xml"/><Relationship Id="rId4" Type="http://schemas.openxmlformats.org/officeDocument/2006/relationships/image" Target="../media/image4.jpeg"/></Relationships>
</file>

<file path=ppt/slides/_rels/slide16.xml.rels><?xml version="1.0" encoding="UTF-8" standalone="yes"?>
<Relationships xmlns="http://schemas.openxmlformats.org/package/2006/relationships"><Relationship Id="rId2" Type="http://schemas.openxmlformats.org/officeDocument/2006/relationships/hyperlink" Target="https://www.amursu.ru/" TargetMode="Externa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4.jpeg"/><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4.jpeg"/><Relationship Id="rId1" Type="http://schemas.openxmlformats.org/officeDocument/2006/relationships/slideLayout" Target="../slideLayouts/slideLayout3.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image" Target="../media/image4.jpeg"/><Relationship Id="rId1" Type="http://schemas.openxmlformats.org/officeDocument/2006/relationships/slideLayout" Target="../slideLayouts/slideLayout3.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3.xml"/><Relationship Id="rId5" Type="http://schemas.openxmlformats.org/officeDocument/2006/relationships/image" Target="../media/image4.jpeg"/><Relationship Id="rId4"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6640708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Текст 3"/>
          <p:cNvSpPr>
            <a:spLocks noGrp="1"/>
          </p:cNvSpPr>
          <p:nvPr>
            <p:ph type="body" sz="half" idx="10"/>
          </p:nvPr>
        </p:nvSpPr>
        <p:spPr>
          <a:xfrm>
            <a:off x="8388424" y="-27384"/>
            <a:ext cx="504056" cy="432049"/>
          </a:xfrm>
          <a:solidFill>
            <a:srgbClr val="002A4F"/>
          </a:solidFill>
          <a:ln>
            <a:solidFill>
              <a:srgbClr val="AA7B59"/>
            </a:solidFill>
          </a:ln>
        </p:spPr>
        <p:txBody>
          <a:bodyPr/>
          <a:lstStyle/>
          <a:p>
            <a:pPr algn="ctr"/>
            <a:r>
              <a:rPr lang="ru-RU" dirty="0"/>
              <a:t>9</a:t>
            </a:r>
          </a:p>
        </p:txBody>
      </p:sp>
      <p:sp>
        <p:nvSpPr>
          <p:cNvPr id="7" name="2 Subtítulo"/>
          <p:cNvSpPr txBox="1">
            <a:spLocks/>
          </p:cNvSpPr>
          <p:nvPr/>
        </p:nvSpPr>
        <p:spPr>
          <a:xfrm>
            <a:off x="403920" y="260648"/>
            <a:ext cx="7776864" cy="864096"/>
          </a:xfrm>
          <a:prstGeom prst="rect">
            <a:avLst/>
          </a:prstGeom>
        </p:spPr>
        <p:txBody>
          <a:bodyP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spcBef>
                <a:spcPts val="0"/>
              </a:spcBef>
              <a:buNone/>
            </a:pPr>
            <a:r>
              <a:rPr lang="ru-RU" sz="2800" b="1" dirty="0">
                <a:solidFill>
                  <a:srgbClr val="002A4F"/>
                </a:solidFill>
                <a:latin typeface="Exo 2" panose="00000500000000000000" pitchFamily="2" charset="-52"/>
              </a:rPr>
              <a:t>ЦВЕТА</a:t>
            </a:r>
          </a:p>
          <a:p>
            <a:pPr marL="0" indent="0">
              <a:spcBef>
                <a:spcPts val="0"/>
              </a:spcBef>
              <a:buNone/>
            </a:pPr>
            <a:r>
              <a:rPr lang="ru-RU" sz="2800" dirty="0">
                <a:solidFill>
                  <a:schemeClr val="tx1">
                    <a:lumMod val="65000"/>
                    <a:lumOff val="35000"/>
                  </a:schemeClr>
                </a:solidFill>
                <a:latin typeface="Exo 2" panose="00000500000000000000" pitchFamily="2" charset="-52"/>
              </a:rPr>
              <a:t>используемые в презентации</a:t>
            </a:r>
          </a:p>
        </p:txBody>
      </p:sp>
      <p:sp>
        <p:nvSpPr>
          <p:cNvPr id="10" name="Текст 3"/>
          <p:cNvSpPr>
            <a:spLocks noGrp="1"/>
          </p:cNvSpPr>
          <p:nvPr>
            <p:ph type="body" sz="half" idx="4294967295"/>
          </p:nvPr>
        </p:nvSpPr>
        <p:spPr>
          <a:xfrm>
            <a:off x="323528" y="6453336"/>
            <a:ext cx="1584176" cy="288032"/>
          </a:xfrm>
        </p:spPr>
        <p:txBody>
          <a:bodyPr>
            <a:normAutofit/>
          </a:bodyPr>
          <a:lstStyle>
            <a:lvl1pPr marL="0" indent="0" algn="ctr">
              <a:buNone/>
              <a:defRPr sz="1000" b="0">
                <a:solidFill>
                  <a:schemeClr val="tx1">
                    <a:lumMod val="50000"/>
                    <a:lumOff val="50000"/>
                  </a:schemeClr>
                </a:solidFill>
                <a:latin typeface="TT Norms Regular" pitchFamily="50" charset="-52"/>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dirty="0">
                <a:solidFill>
                  <a:schemeClr val="tx1">
                    <a:lumMod val="65000"/>
                    <a:lumOff val="35000"/>
                  </a:schemeClr>
                </a:solidFill>
              </a:rPr>
              <a:t>.</a:t>
            </a:r>
          </a:p>
        </p:txBody>
      </p:sp>
      <p:sp>
        <p:nvSpPr>
          <p:cNvPr id="12" name="3 CuadroTexto"/>
          <p:cNvSpPr txBox="1"/>
          <p:nvPr/>
        </p:nvSpPr>
        <p:spPr>
          <a:xfrm>
            <a:off x="230078" y="1430363"/>
            <a:ext cx="7654290" cy="646331"/>
          </a:xfrm>
          <a:prstGeom prst="rect">
            <a:avLst/>
          </a:prstGeom>
          <a:noFill/>
        </p:spPr>
        <p:txBody>
          <a:bodyPr wrap="square" lIns="0" tIns="0" rIns="0" bIns="0" numCol="1" spcCol="720000" rtlCol="0">
            <a:spAutoFit/>
          </a:bodyPr>
          <a:lstStyle/>
          <a:p>
            <a:pPr indent="360363">
              <a:spcAft>
                <a:spcPts val="600"/>
              </a:spcAft>
            </a:pPr>
            <a:r>
              <a:rPr lang="ru-RU" sz="1400" dirty="0">
                <a:solidFill>
                  <a:schemeClr val="tx1">
                    <a:lumMod val="65000"/>
                    <a:lumOff val="35000"/>
                  </a:schemeClr>
                </a:solidFill>
                <a:latin typeface="Exo 2 "/>
              </a:rPr>
              <a:t>Используемый в презентации цвета –</a:t>
            </a:r>
            <a:r>
              <a:rPr lang="en-US" sz="1400" dirty="0">
                <a:solidFill>
                  <a:schemeClr val="tx1">
                    <a:lumMod val="65000"/>
                    <a:lumOff val="35000"/>
                  </a:schemeClr>
                </a:solidFill>
                <a:latin typeface="Exo 2 "/>
              </a:rPr>
              <a:t> </a:t>
            </a:r>
            <a:r>
              <a:rPr lang="ru-RU" sz="1400" dirty="0">
                <a:solidFill>
                  <a:schemeClr val="tx1">
                    <a:lumMod val="65000"/>
                    <a:lumOff val="35000"/>
                  </a:schemeClr>
                </a:solidFill>
                <a:latin typeface="Exo 2 "/>
              </a:rPr>
              <a:t>синий </a:t>
            </a:r>
            <a:r>
              <a:rPr lang="ru-RU" sz="1400" dirty="0">
                <a:solidFill>
                  <a:schemeClr val="tx1">
                    <a:lumMod val="95000"/>
                    <a:lumOff val="5000"/>
                  </a:schemeClr>
                </a:solidFill>
                <a:latin typeface="Exo 2 "/>
              </a:rPr>
              <a:t>(</a:t>
            </a:r>
            <a:r>
              <a:rPr lang="en-US" sz="1400" dirty="0">
                <a:solidFill>
                  <a:schemeClr val="tx1">
                    <a:lumMod val="95000"/>
                    <a:lumOff val="5000"/>
                  </a:schemeClr>
                </a:solidFill>
                <a:latin typeface="Exo 2 "/>
              </a:rPr>
              <a:t>RGB</a:t>
            </a:r>
            <a:r>
              <a:rPr lang="ru-RU" sz="1400" dirty="0">
                <a:solidFill>
                  <a:schemeClr val="tx1">
                    <a:lumMod val="95000"/>
                    <a:lumOff val="5000"/>
                  </a:schemeClr>
                </a:solidFill>
                <a:latin typeface="Exo 2 "/>
              </a:rPr>
              <a:t>: 0/42/ 79), </a:t>
            </a:r>
            <a:r>
              <a:rPr lang="ru-RU" sz="1400" dirty="0">
                <a:solidFill>
                  <a:schemeClr val="tx1">
                    <a:lumMod val="65000"/>
                    <a:lumOff val="35000"/>
                  </a:schemeClr>
                </a:solidFill>
                <a:latin typeface="Exo 2 "/>
              </a:rPr>
              <a:t>серый (</a:t>
            </a:r>
            <a:r>
              <a:rPr lang="en-US" sz="1400" dirty="0">
                <a:solidFill>
                  <a:schemeClr val="tx1">
                    <a:lumMod val="65000"/>
                    <a:lumOff val="35000"/>
                  </a:schemeClr>
                </a:solidFill>
                <a:latin typeface="Exo 2 "/>
              </a:rPr>
              <a:t>RGB:</a:t>
            </a:r>
            <a:r>
              <a:rPr lang="ru-RU" sz="1400" dirty="0">
                <a:solidFill>
                  <a:schemeClr val="tx1">
                    <a:lumMod val="65000"/>
                    <a:lumOff val="35000"/>
                  </a:schemeClr>
                </a:solidFill>
                <a:latin typeface="Exo 2 "/>
              </a:rPr>
              <a:t> 191</a:t>
            </a:r>
            <a:r>
              <a:rPr lang="en-US" sz="1400" dirty="0">
                <a:solidFill>
                  <a:schemeClr val="tx1">
                    <a:lumMod val="65000"/>
                    <a:lumOff val="35000"/>
                  </a:schemeClr>
                </a:solidFill>
                <a:latin typeface="Exo 2 "/>
              </a:rPr>
              <a:t>/</a:t>
            </a:r>
            <a:r>
              <a:rPr lang="ru-RU" sz="1400" dirty="0">
                <a:solidFill>
                  <a:schemeClr val="tx1">
                    <a:lumMod val="65000"/>
                    <a:lumOff val="35000"/>
                  </a:schemeClr>
                </a:solidFill>
                <a:latin typeface="Exo 2 "/>
              </a:rPr>
              <a:t>191</a:t>
            </a:r>
            <a:r>
              <a:rPr lang="en-US" sz="1400" dirty="0">
                <a:solidFill>
                  <a:schemeClr val="tx1">
                    <a:lumMod val="65000"/>
                    <a:lumOff val="35000"/>
                  </a:schemeClr>
                </a:solidFill>
                <a:latin typeface="Exo 2 "/>
              </a:rPr>
              <a:t>/ </a:t>
            </a:r>
            <a:r>
              <a:rPr lang="ru-RU" sz="1400" dirty="0">
                <a:solidFill>
                  <a:schemeClr val="tx1">
                    <a:lumMod val="65000"/>
                    <a:lumOff val="35000"/>
                  </a:schemeClr>
                </a:solidFill>
                <a:latin typeface="Exo 2 "/>
              </a:rPr>
              <a:t>191), белый в таблицах </a:t>
            </a:r>
            <a:r>
              <a:rPr lang="en-US" sz="1400" dirty="0">
                <a:solidFill>
                  <a:schemeClr val="tx1">
                    <a:lumMod val="65000"/>
                    <a:lumOff val="35000"/>
                  </a:schemeClr>
                </a:solidFill>
                <a:latin typeface="Exo 2 "/>
              </a:rPr>
              <a:t>(RGB: </a:t>
            </a:r>
            <a:r>
              <a:rPr lang="ru-RU" sz="1400" dirty="0">
                <a:solidFill>
                  <a:schemeClr val="tx1">
                    <a:lumMod val="65000"/>
                    <a:lumOff val="35000"/>
                  </a:schemeClr>
                </a:solidFill>
                <a:latin typeface="Exo 2 "/>
              </a:rPr>
              <a:t>255</a:t>
            </a:r>
            <a:r>
              <a:rPr lang="en-US" sz="1400" dirty="0">
                <a:solidFill>
                  <a:schemeClr val="tx1">
                    <a:lumMod val="65000"/>
                    <a:lumOff val="35000"/>
                  </a:schemeClr>
                </a:solidFill>
                <a:latin typeface="Exo 2 "/>
              </a:rPr>
              <a:t>/</a:t>
            </a:r>
            <a:r>
              <a:rPr lang="ru-RU" sz="1400" dirty="0">
                <a:solidFill>
                  <a:schemeClr val="tx1">
                    <a:lumMod val="65000"/>
                    <a:lumOff val="35000"/>
                  </a:schemeClr>
                </a:solidFill>
                <a:latin typeface="Exo 2 "/>
              </a:rPr>
              <a:t>255</a:t>
            </a:r>
            <a:r>
              <a:rPr lang="en-US" sz="1400" dirty="0">
                <a:solidFill>
                  <a:schemeClr val="tx1">
                    <a:lumMod val="65000"/>
                    <a:lumOff val="35000"/>
                  </a:schemeClr>
                </a:solidFill>
                <a:latin typeface="Exo 2 "/>
              </a:rPr>
              <a:t>/ </a:t>
            </a:r>
            <a:r>
              <a:rPr lang="ru-RU" sz="1400" dirty="0">
                <a:solidFill>
                  <a:schemeClr val="tx1">
                    <a:lumMod val="65000"/>
                    <a:lumOff val="35000"/>
                  </a:schemeClr>
                </a:solidFill>
                <a:latin typeface="Exo 2 "/>
              </a:rPr>
              <a:t>255</a:t>
            </a:r>
            <a:r>
              <a:rPr lang="en-US" sz="1400" dirty="0">
                <a:solidFill>
                  <a:schemeClr val="tx1">
                    <a:lumMod val="65000"/>
                    <a:lumOff val="35000"/>
                  </a:schemeClr>
                </a:solidFill>
                <a:latin typeface="Exo 2 "/>
              </a:rPr>
              <a:t>), </a:t>
            </a:r>
            <a:r>
              <a:rPr lang="ru-RU" sz="1400" dirty="0">
                <a:solidFill>
                  <a:schemeClr val="tx1">
                    <a:lumMod val="65000"/>
                    <a:lumOff val="35000"/>
                  </a:schemeClr>
                </a:solidFill>
                <a:latin typeface="Exo 2 "/>
              </a:rPr>
              <a:t>зеленый в диаграммах (взят из стандартных цветов, RGB: 146/208/ 80) </a:t>
            </a:r>
            <a:endParaRPr lang="ru-RU" sz="100" dirty="0">
              <a:solidFill>
                <a:schemeClr val="tx1">
                  <a:lumMod val="75000"/>
                  <a:lumOff val="25000"/>
                </a:schemeClr>
              </a:solidFill>
              <a:latin typeface="TT Norms Regular" pitchFamily="50" charset="-52"/>
            </a:endParaRPr>
          </a:p>
        </p:txBody>
      </p:sp>
      <p:sp>
        <p:nvSpPr>
          <p:cNvPr id="15" name="3 CuadroTexto"/>
          <p:cNvSpPr txBox="1"/>
          <p:nvPr/>
        </p:nvSpPr>
        <p:spPr>
          <a:xfrm>
            <a:off x="666379" y="5333146"/>
            <a:ext cx="8021412" cy="400110"/>
          </a:xfrm>
          <a:prstGeom prst="rect">
            <a:avLst/>
          </a:prstGeom>
          <a:noFill/>
        </p:spPr>
        <p:txBody>
          <a:bodyPr wrap="square" lIns="0" tIns="0" rIns="0" bIns="0" numCol="1" spcCol="720000" rtlCol="0">
            <a:spAutoFit/>
          </a:bodyPr>
          <a:lstStyle/>
          <a:p>
            <a:pPr>
              <a:spcAft>
                <a:spcPts val="600"/>
              </a:spcAft>
            </a:pPr>
            <a:r>
              <a:rPr lang="ru-RU" sz="2000" b="1" dirty="0">
                <a:solidFill>
                  <a:srgbClr val="002A4F"/>
                </a:solidFill>
                <a:latin typeface="Exo 2" panose="00000500000000000000" pitchFamily="2" charset="-52"/>
              </a:rPr>
              <a:t>! Не забывайте менять цвет в таблицах и диаграммах</a:t>
            </a:r>
          </a:p>
          <a:p>
            <a:pPr>
              <a:spcAft>
                <a:spcPts val="600"/>
              </a:spcAft>
            </a:pPr>
            <a:endParaRPr lang="ru-RU" sz="100" b="1" dirty="0">
              <a:solidFill>
                <a:srgbClr val="C00000"/>
              </a:solidFill>
              <a:latin typeface="TT Norms Regular" pitchFamily="50" charset="-52"/>
            </a:endParaRPr>
          </a:p>
        </p:txBody>
      </p:sp>
      <p:pic>
        <p:nvPicPr>
          <p:cNvPr id="3" name="Рисунок 2">
            <a:extLst>
              <a:ext uri="{FF2B5EF4-FFF2-40B4-BE49-F238E27FC236}">
                <a16:creationId xmlns="" xmlns:a16="http://schemas.microsoft.com/office/drawing/2014/main" id="{A1D8F7F4-AA46-4AF4-9676-0EB9F2D895A3}"/>
              </a:ext>
            </a:extLst>
          </p:cNvPr>
          <p:cNvPicPr>
            <a:picLocks noChangeAspect="1"/>
          </p:cNvPicPr>
          <p:nvPr/>
        </p:nvPicPr>
        <p:blipFill rotWithShape="1">
          <a:blip r:embed="rId2" cstate="print"/>
          <a:srcRect l="38975" t="25504" r="38975" b="34601"/>
          <a:stretch/>
        </p:blipFill>
        <p:spPr>
          <a:xfrm>
            <a:off x="611560" y="2747986"/>
            <a:ext cx="2205298" cy="2244496"/>
          </a:xfrm>
          <a:prstGeom prst="rect">
            <a:avLst/>
          </a:prstGeom>
        </p:spPr>
      </p:pic>
      <p:pic>
        <p:nvPicPr>
          <p:cNvPr id="6" name="Рисунок 5">
            <a:extLst>
              <a:ext uri="{FF2B5EF4-FFF2-40B4-BE49-F238E27FC236}">
                <a16:creationId xmlns="" xmlns:a16="http://schemas.microsoft.com/office/drawing/2014/main" id="{44DE5402-AB73-436F-B4BE-3967255207D1}"/>
              </a:ext>
            </a:extLst>
          </p:cNvPr>
          <p:cNvPicPr>
            <a:picLocks noChangeAspect="1"/>
          </p:cNvPicPr>
          <p:nvPr/>
        </p:nvPicPr>
        <p:blipFill rotWithShape="1">
          <a:blip r:embed="rId3" cstate="print"/>
          <a:srcRect l="31888" t="11143" r="54724" b="65400"/>
          <a:stretch/>
        </p:blipFill>
        <p:spPr>
          <a:xfrm>
            <a:off x="2898803" y="3131223"/>
            <a:ext cx="1954710" cy="1926629"/>
          </a:xfrm>
          <a:prstGeom prst="rect">
            <a:avLst/>
          </a:prstGeom>
        </p:spPr>
      </p:pic>
      <p:pic>
        <p:nvPicPr>
          <p:cNvPr id="13" name="Рисунок 12">
            <a:extLst>
              <a:ext uri="{FF2B5EF4-FFF2-40B4-BE49-F238E27FC236}">
                <a16:creationId xmlns="" xmlns:a16="http://schemas.microsoft.com/office/drawing/2014/main" id="{99F9757D-2B61-490A-92ED-6C21474EA596}"/>
              </a:ext>
            </a:extLst>
          </p:cNvPr>
          <p:cNvPicPr>
            <a:picLocks noChangeAspect="1"/>
          </p:cNvPicPr>
          <p:nvPr/>
        </p:nvPicPr>
        <p:blipFill rotWithShape="1">
          <a:blip r:embed="rId4" cstate="print"/>
          <a:srcRect t="8544" b="12897"/>
          <a:stretch/>
        </p:blipFill>
        <p:spPr>
          <a:xfrm>
            <a:off x="6876256" y="6127090"/>
            <a:ext cx="1800200" cy="656866"/>
          </a:xfrm>
          <a:prstGeom prst="rect">
            <a:avLst/>
          </a:prstGeom>
        </p:spPr>
      </p:pic>
      <p:pic>
        <p:nvPicPr>
          <p:cNvPr id="16" name="Рисунок 15">
            <a:extLst>
              <a:ext uri="{FF2B5EF4-FFF2-40B4-BE49-F238E27FC236}">
                <a16:creationId xmlns="" xmlns:a16="http://schemas.microsoft.com/office/drawing/2014/main" id="{34D529B6-9001-4919-84D5-73608ACBEBAF}"/>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t="17834" b="9086"/>
          <a:stretch/>
        </p:blipFill>
        <p:spPr>
          <a:xfrm>
            <a:off x="6804248" y="6178622"/>
            <a:ext cx="1872208" cy="634754"/>
          </a:xfrm>
          <a:prstGeom prst="rect">
            <a:avLst/>
          </a:prstGeom>
        </p:spPr>
      </p:pic>
      <p:pic>
        <p:nvPicPr>
          <p:cNvPr id="2" name="Рисунок 1">
            <a:extLst>
              <a:ext uri="{FF2B5EF4-FFF2-40B4-BE49-F238E27FC236}">
                <a16:creationId xmlns="" xmlns:a16="http://schemas.microsoft.com/office/drawing/2014/main" id="{CA09AA9B-24F9-4341-A5E1-E030F07B7CB7}"/>
              </a:ext>
            </a:extLst>
          </p:cNvPr>
          <p:cNvPicPr>
            <a:picLocks noChangeAspect="1"/>
          </p:cNvPicPr>
          <p:nvPr/>
        </p:nvPicPr>
        <p:blipFill rotWithShape="1">
          <a:blip r:embed="rId6" cstate="print"/>
          <a:srcRect l="39763" t="23400" r="39763" b="31801"/>
          <a:stretch/>
        </p:blipFill>
        <p:spPr>
          <a:xfrm>
            <a:off x="5027195" y="2923321"/>
            <a:ext cx="1777053" cy="2187142"/>
          </a:xfrm>
          <a:prstGeom prst="rect">
            <a:avLst/>
          </a:prstGeom>
        </p:spPr>
      </p:pic>
      <p:pic>
        <p:nvPicPr>
          <p:cNvPr id="8" name="Рисунок 7">
            <a:extLst>
              <a:ext uri="{FF2B5EF4-FFF2-40B4-BE49-F238E27FC236}">
                <a16:creationId xmlns="" xmlns:a16="http://schemas.microsoft.com/office/drawing/2014/main" id="{3915AFE6-561B-4C00-9C47-EBBF7568A231}"/>
              </a:ext>
            </a:extLst>
          </p:cNvPr>
          <p:cNvPicPr>
            <a:picLocks noChangeAspect="1"/>
          </p:cNvPicPr>
          <p:nvPr/>
        </p:nvPicPr>
        <p:blipFill>
          <a:blip r:embed="rId7" cstate="print"/>
          <a:stretch>
            <a:fillRect/>
          </a:stretch>
        </p:blipFill>
        <p:spPr>
          <a:xfrm>
            <a:off x="6959421" y="2979727"/>
            <a:ext cx="1633870" cy="1420491"/>
          </a:xfrm>
          <a:prstGeom prst="rect">
            <a:avLst/>
          </a:prstGeom>
        </p:spPr>
      </p:pic>
      <p:pic>
        <p:nvPicPr>
          <p:cNvPr id="9" name="Рисунок 8">
            <a:extLst>
              <a:ext uri="{FF2B5EF4-FFF2-40B4-BE49-F238E27FC236}">
                <a16:creationId xmlns="" xmlns:a16="http://schemas.microsoft.com/office/drawing/2014/main" id="{693A0B28-6113-4810-AF6A-98A42694B792}"/>
              </a:ext>
            </a:extLst>
          </p:cNvPr>
          <p:cNvPicPr>
            <a:picLocks noChangeAspect="1"/>
          </p:cNvPicPr>
          <p:nvPr/>
        </p:nvPicPr>
        <p:blipFill>
          <a:blip r:embed="rId8" cstate="print"/>
          <a:stretch>
            <a:fillRect/>
          </a:stretch>
        </p:blipFill>
        <p:spPr>
          <a:xfrm rot="20931113">
            <a:off x="6838281" y="3970799"/>
            <a:ext cx="1066892" cy="1201016"/>
          </a:xfrm>
          <a:prstGeom prst="rect">
            <a:avLst/>
          </a:prstGeom>
        </p:spPr>
      </p:pic>
    </p:spTree>
    <p:extLst>
      <p:ext uri="{BB962C8B-B14F-4D97-AF65-F5344CB8AC3E}">
        <p14:creationId xmlns:p14="http://schemas.microsoft.com/office/powerpoint/2010/main" val="29358092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Effect transition="in" filter="fade">
                                      <p:cBhvr>
                                        <p:cTn id="7" dur="500"/>
                                        <p:tgtEl>
                                          <p:spTgt spid="12">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5">
                                            <p:txEl>
                                              <p:pRg st="0" end="0"/>
                                            </p:txEl>
                                          </p:spTgt>
                                        </p:tgtEl>
                                        <p:attrNameLst>
                                          <p:attrName>style.visibility</p:attrName>
                                        </p:attrNameLst>
                                      </p:cBhvr>
                                      <p:to>
                                        <p:strVal val="visible"/>
                                      </p:to>
                                    </p:set>
                                    <p:animEffect transition="in" filter="fade">
                                      <p:cBhvr>
                                        <p:cTn id="10" dur="500"/>
                                        <p:tgtEl>
                                          <p:spTgt spid="1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uild="allAtOnce"/>
      <p:bldP spid="15" grpId="0" build="allAtOnce"/>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Текст 3"/>
          <p:cNvSpPr>
            <a:spLocks noGrp="1"/>
          </p:cNvSpPr>
          <p:nvPr>
            <p:ph type="body" sz="half" idx="10"/>
          </p:nvPr>
        </p:nvSpPr>
        <p:spPr/>
        <p:txBody>
          <a:bodyPr/>
          <a:lstStyle/>
          <a:p>
            <a:pPr algn="ctr"/>
            <a:r>
              <a:rPr lang="ru-RU" dirty="0"/>
              <a:t>4</a:t>
            </a:r>
          </a:p>
        </p:txBody>
      </p:sp>
      <p:sp>
        <p:nvSpPr>
          <p:cNvPr id="7" name="2 Subtítulo"/>
          <p:cNvSpPr txBox="1">
            <a:spLocks/>
          </p:cNvSpPr>
          <p:nvPr/>
        </p:nvSpPr>
        <p:spPr>
          <a:xfrm>
            <a:off x="403921" y="476672"/>
            <a:ext cx="7776864" cy="576064"/>
          </a:xfrm>
          <a:prstGeom prst="rect">
            <a:avLst/>
          </a:prstGeom>
        </p:spPr>
        <p:txBody>
          <a:bodyP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spcBef>
                <a:spcPts val="0"/>
              </a:spcBef>
              <a:buNone/>
            </a:pPr>
            <a:r>
              <a:rPr lang="ru-RU" sz="3600" dirty="0">
                <a:solidFill>
                  <a:schemeClr val="tx1">
                    <a:lumMod val="75000"/>
                    <a:lumOff val="25000"/>
                  </a:schemeClr>
                </a:solidFill>
                <a:latin typeface="Exo 2" panose="00000500000000000000" pitchFamily="2" charset="-52"/>
              </a:rPr>
              <a:t>Дополнительная </a:t>
            </a:r>
            <a:r>
              <a:rPr lang="ru-RU" sz="3600" b="1" dirty="0">
                <a:solidFill>
                  <a:srgbClr val="002A4F"/>
                </a:solidFill>
                <a:latin typeface="Exo 2" panose="00000500000000000000" pitchFamily="2" charset="-52"/>
              </a:rPr>
              <a:t>ИНФОРМАЦИЯ</a:t>
            </a:r>
            <a:endParaRPr lang="ru-RU" sz="3600" dirty="0">
              <a:solidFill>
                <a:srgbClr val="002A4F"/>
              </a:solidFill>
              <a:latin typeface="Exo 2" panose="00000500000000000000" pitchFamily="2" charset="-52"/>
            </a:endParaRPr>
          </a:p>
        </p:txBody>
      </p:sp>
      <p:sp>
        <p:nvSpPr>
          <p:cNvPr id="8" name="3 CuadroTexto"/>
          <p:cNvSpPr txBox="1"/>
          <p:nvPr/>
        </p:nvSpPr>
        <p:spPr>
          <a:xfrm>
            <a:off x="251520" y="1757715"/>
            <a:ext cx="8436271" cy="3247043"/>
          </a:xfrm>
          <a:prstGeom prst="rect">
            <a:avLst/>
          </a:prstGeom>
          <a:noFill/>
        </p:spPr>
        <p:txBody>
          <a:bodyPr wrap="square" lIns="0" tIns="0" rIns="0" bIns="0" numCol="1" spcCol="720000" rtlCol="0">
            <a:spAutoFit/>
          </a:bodyPr>
          <a:lstStyle/>
          <a:p>
            <a:pPr indent="360363">
              <a:spcAft>
                <a:spcPts val="600"/>
              </a:spcAft>
            </a:pPr>
            <a:r>
              <a:rPr lang="ru-RU" sz="1600" dirty="0">
                <a:solidFill>
                  <a:schemeClr val="tx1">
                    <a:lumMod val="65000"/>
                    <a:lumOff val="35000"/>
                  </a:schemeClr>
                </a:solidFill>
                <a:latin typeface="Exo 2" panose="00000500000000000000" pitchFamily="2" charset="-52"/>
              </a:rPr>
              <a:t>1. Перед показом презентации в обязательном порядке необходимо произвести тестовый показ слайдов, обязательно обратите внимание на анимацию объектов, нумерацию слайдов, расположение заголовков;</a:t>
            </a:r>
          </a:p>
          <a:p>
            <a:pPr indent="360363">
              <a:spcAft>
                <a:spcPts val="600"/>
              </a:spcAft>
            </a:pPr>
            <a:r>
              <a:rPr lang="ru-RU" sz="1600" dirty="0">
                <a:solidFill>
                  <a:schemeClr val="tx1">
                    <a:lumMod val="75000"/>
                    <a:lumOff val="25000"/>
                  </a:schemeClr>
                </a:solidFill>
                <a:latin typeface="Exo 2" panose="00000500000000000000" pitchFamily="2" charset="-52"/>
              </a:rPr>
              <a:t>2. </a:t>
            </a:r>
            <a:r>
              <a:rPr lang="ru-RU" sz="1600" b="1" dirty="0">
                <a:solidFill>
                  <a:srgbClr val="002A4F"/>
                </a:solidFill>
                <a:latin typeface="Exo 2" panose="00000500000000000000" pitchFamily="2" charset="-52"/>
              </a:rPr>
              <a:t>ЗАПРЕЩАЕТСЯ:</a:t>
            </a:r>
          </a:p>
          <a:p>
            <a:pPr marL="285750" indent="-285750">
              <a:spcAft>
                <a:spcPts val="600"/>
              </a:spcAft>
              <a:buClr>
                <a:srgbClr val="002A4F"/>
              </a:buClr>
              <a:buFont typeface="Wingdings" panose="05000000000000000000" pitchFamily="2" charset="2"/>
              <a:buChar char="§"/>
            </a:pPr>
            <a:r>
              <a:rPr lang="ru-RU" sz="1600" dirty="0">
                <a:solidFill>
                  <a:schemeClr val="tx1">
                    <a:lumMod val="75000"/>
                    <a:lumOff val="25000"/>
                  </a:schemeClr>
                </a:solidFill>
                <a:latin typeface="Exo 2" panose="00000500000000000000" pitchFamily="2" charset="-52"/>
              </a:rPr>
              <a:t> </a:t>
            </a:r>
            <a:r>
              <a:rPr lang="ru-RU" sz="1600" dirty="0">
                <a:solidFill>
                  <a:schemeClr val="tx1">
                    <a:lumMod val="65000"/>
                    <a:lumOff val="35000"/>
                  </a:schemeClr>
                </a:solidFill>
                <a:latin typeface="Exo 2" panose="00000500000000000000" pitchFamily="2" charset="-52"/>
              </a:rPr>
              <a:t>перемещать элементы в подвале презентации (знак </a:t>
            </a:r>
            <a:r>
              <a:rPr lang="ru-RU" sz="1600" dirty="0" err="1">
                <a:solidFill>
                  <a:schemeClr val="tx1">
                    <a:lumMod val="65000"/>
                    <a:lumOff val="35000"/>
                  </a:schemeClr>
                </a:solidFill>
                <a:latin typeface="Exo 2" panose="00000500000000000000" pitchFamily="2" charset="-52"/>
              </a:rPr>
              <a:t>АмГУ</a:t>
            </a:r>
            <a:r>
              <a:rPr lang="ru-RU" sz="1600" dirty="0">
                <a:solidFill>
                  <a:schemeClr val="tx1">
                    <a:lumMod val="65000"/>
                    <a:lumOff val="35000"/>
                  </a:schemeClr>
                </a:solidFill>
                <a:latin typeface="Exo 2" panose="00000500000000000000" pitchFamily="2" charset="-52"/>
              </a:rPr>
              <a:t>);</a:t>
            </a:r>
          </a:p>
          <a:p>
            <a:pPr marL="285750" indent="-285750">
              <a:spcAft>
                <a:spcPts val="600"/>
              </a:spcAft>
              <a:buClr>
                <a:srgbClr val="002A4F"/>
              </a:buClr>
              <a:buFont typeface="Wingdings" panose="05000000000000000000" pitchFamily="2" charset="2"/>
              <a:buChar char="§"/>
            </a:pPr>
            <a:r>
              <a:rPr lang="ru-RU" sz="1600" dirty="0">
                <a:solidFill>
                  <a:schemeClr val="tx1">
                    <a:lumMod val="65000"/>
                    <a:lumOff val="35000"/>
                  </a:schemeClr>
                </a:solidFill>
                <a:latin typeface="Exo 2" panose="00000500000000000000" pitchFamily="2" charset="-52"/>
              </a:rPr>
              <a:t> менять основные цвета в презентации (цвета презентации подобраны с учетом   фирменного стиля университета).</a:t>
            </a:r>
          </a:p>
          <a:p>
            <a:pPr indent="361950">
              <a:spcAft>
                <a:spcPts val="600"/>
              </a:spcAft>
              <a:buClr>
                <a:srgbClr val="C00000"/>
              </a:buClr>
            </a:pPr>
            <a:r>
              <a:rPr lang="ru-RU" sz="1600" dirty="0">
                <a:solidFill>
                  <a:schemeClr val="tx1">
                    <a:lumMod val="75000"/>
                    <a:lumOff val="25000"/>
                  </a:schemeClr>
                </a:solidFill>
                <a:latin typeface="Exo 2" panose="00000500000000000000" pitchFamily="2" charset="-52"/>
              </a:rPr>
              <a:t>3. </a:t>
            </a:r>
            <a:r>
              <a:rPr lang="ru-RU" sz="1600" b="1" dirty="0">
                <a:solidFill>
                  <a:srgbClr val="002A4F"/>
                </a:solidFill>
                <a:latin typeface="Exo 2" panose="00000500000000000000" pitchFamily="2" charset="-52"/>
              </a:rPr>
              <a:t>РЕКОМЕНДУЕТСЯ:</a:t>
            </a:r>
          </a:p>
          <a:p>
            <a:pPr indent="361950">
              <a:spcAft>
                <a:spcPts val="600"/>
              </a:spcAft>
              <a:buClr>
                <a:srgbClr val="C00000"/>
              </a:buClr>
            </a:pPr>
            <a:r>
              <a:rPr lang="ru-RU" sz="1600" dirty="0">
                <a:solidFill>
                  <a:schemeClr val="tx1">
                    <a:lumMod val="65000"/>
                    <a:lumOff val="35000"/>
                  </a:schemeClr>
                </a:solidFill>
                <a:latin typeface="Exo 2" panose="00000500000000000000" pitchFamily="2" charset="-52"/>
              </a:rPr>
              <a:t>ключевые слова выделять синим цветом;</a:t>
            </a:r>
          </a:p>
          <a:p>
            <a:pPr indent="361950">
              <a:spcAft>
                <a:spcPts val="600"/>
              </a:spcAft>
              <a:buClr>
                <a:srgbClr val="C00000"/>
              </a:buClr>
            </a:pPr>
            <a:r>
              <a:rPr lang="ru-RU" sz="1600" dirty="0">
                <a:solidFill>
                  <a:schemeClr val="tx1">
                    <a:lumMod val="65000"/>
                    <a:lumOff val="35000"/>
                  </a:schemeClr>
                </a:solidFill>
                <a:latin typeface="Exo 2" panose="00000500000000000000" pitchFamily="2" charset="-52"/>
              </a:rPr>
              <a:t>использовать полужирное начертание к ключевым словам.</a:t>
            </a:r>
          </a:p>
          <a:p>
            <a:pPr>
              <a:spcAft>
                <a:spcPts val="600"/>
              </a:spcAft>
            </a:pPr>
            <a:endParaRPr lang="ru-RU" sz="1600" dirty="0">
              <a:solidFill>
                <a:schemeClr val="tx1">
                  <a:lumMod val="75000"/>
                  <a:lumOff val="25000"/>
                </a:schemeClr>
              </a:solidFill>
              <a:latin typeface="TT Norms Regular" pitchFamily="50" charset="-52"/>
            </a:endParaRPr>
          </a:p>
        </p:txBody>
      </p:sp>
      <p:sp>
        <p:nvSpPr>
          <p:cNvPr id="11" name="Текст 3">
            <a:extLst>
              <a:ext uri="{FF2B5EF4-FFF2-40B4-BE49-F238E27FC236}">
                <a16:creationId xmlns="" xmlns:a16="http://schemas.microsoft.com/office/drawing/2014/main" id="{D9F93592-4F18-4AE1-81C8-B2F829BAAB2D}"/>
              </a:ext>
            </a:extLst>
          </p:cNvPr>
          <p:cNvSpPr txBox="1">
            <a:spLocks/>
          </p:cNvSpPr>
          <p:nvPr/>
        </p:nvSpPr>
        <p:spPr>
          <a:xfrm>
            <a:off x="8388424" y="-27384"/>
            <a:ext cx="504056" cy="432049"/>
          </a:xfrm>
          <a:prstGeom prst="rect">
            <a:avLst/>
          </a:prstGeom>
          <a:solidFill>
            <a:srgbClr val="002A4F"/>
          </a:solidFill>
          <a:ln>
            <a:solidFill>
              <a:srgbClr val="AA7B59"/>
            </a:solidFill>
          </a:ln>
        </p:spPr>
        <p:txBody>
          <a:bodyPr vert="horz" lIns="91440" tIns="45720" rIns="91440" bIns="45720" rtlCol="0">
            <a:normAutofit/>
          </a:bodyPr>
          <a:lstStyle>
            <a:lvl1pPr marL="0" indent="0" algn="ctr" defTabSz="914400" rtl="0" eaLnBrk="1" latinLnBrk="0" hangingPunct="1">
              <a:spcBef>
                <a:spcPct val="20000"/>
              </a:spcBef>
              <a:buClr>
                <a:srgbClr val="C00000"/>
              </a:buClr>
              <a:buFont typeface="Wingdings" panose="05000000000000000000" pitchFamily="2" charset="2"/>
              <a:buNone/>
              <a:defRPr sz="1800" b="1" kern="1200">
                <a:solidFill>
                  <a:schemeClr val="bg1"/>
                </a:solidFill>
                <a:latin typeface="TT Norms Regular" pitchFamily="50" charset="-52"/>
                <a:ea typeface="+mn-ea"/>
                <a:cs typeface="+mn-cs"/>
              </a:defRPr>
            </a:lvl1pPr>
            <a:lvl2pPr marL="457200" indent="0" algn="l" defTabSz="914400" rtl="0" eaLnBrk="1" latinLnBrk="0" hangingPunct="1">
              <a:spcBef>
                <a:spcPct val="20000"/>
              </a:spcBef>
              <a:buClr>
                <a:srgbClr val="C00000"/>
              </a:buClr>
              <a:buFont typeface="Arial" panose="020B0604020202020204" pitchFamily="34" charset="0"/>
              <a:buNone/>
              <a:defRPr sz="1200" kern="1200">
                <a:solidFill>
                  <a:schemeClr val="tx1">
                    <a:lumMod val="75000"/>
                    <a:lumOff val="25000"/>
                  </a:schemeClr>
                </a:solidFill>
                <a:latin typeface="TT Norms Regular" pitchFamily="50" charset="-52"/>
                <a:ea typeface="+mn-ea"/>
                <a:cs typeface="+mn-cs"/>
              </a:defRPr>
            </a:lvl2pPr>
            <a:lvl3pPr marL="914400" indent="0" algn="l" defTabSz="914400" rtl="0" eaLnBrk="1" latinLnBrk="0" hangingPunct="1">
              <a:spcBef>
                <a:spcPct val="20000"/>
              </a:spcBef>
              <a:buClr>
                <a:srgbClr val="C00000"/>
              </a:buClr>
              <a:buFont typeface="Arial" panose="020B0604020202020204" pitchFamily="34" charset="0"/>
              <a:buNone/>
              <a:defRPr sz="1000" kern="1200">
                <a:solidFill>
                  <a:schemeClr val="tx1">
                    <a:lumMod val="75000"/>
                    <a:lumOff val="25000"/>
                  </a:schemeClr>
                </a:solidFill>
                <a:latin typeface="TT Norms Regular" pitchFamily="50" charset="-52"/>
                <a:ea typeface="+mn-ea"/>
                <a:cs typeface="+mn-cs"/>
              </a:defRPr>
            </a:lvl3pPr>
            <a:lvl4pPr marL="1371600" indent="0" algn="l" defTabSz="914400" rtl="0" eaLnBrk="1" latinLnBrk="0" hangingPunct="1">
              <a:spcBef>
                <a:spcPct val="20000"/>
              </a:spcBef>
              <a:buClr>
                <a:srgbClr val="C00000"/>
              </a:buClr>
              <a:buFont typeface="Arial" panose="020B0604020202020204" pitchFamily="34" charset="0"/>
              <a:buNone/>
              <a:defRPr sz="900" kern="1200">
                <a:solidFill>
                  <a:schemeClr val="tx1">
                    <a:lumMod val="75000"/>
                    <a:lumOff val="25000"/>
                  </a:schemeClr>
                </a:solidFill>
                <a:latin typeface="TT Norms Regular" pitchFamily="50" charset="-52"/>
                <a:ea typeface="+mn-ea"/>
                <a:cs typeface="+mn-cs"/>
              </a:defRPr>
            </a:lvl4pPr>
            <a:lvl5pPr marL="1828800" indent="0" algn="l" defTabSz="914400" rtl="0" eaLnBrk="1" latinLnBrk="0" hangingPunct="1">
              <a:spcBef>
                <a:spcPct val="20000"/>
              </a:spcBef>
              <a:buClr>
                <a:srgbClr val="C00000"/>
              </a:buClr>
              <a:buFont typeface="Arial" panose="020B0604020202020204" pitchFamily="34" charset="0"/>
              <a:buNone/>
              <a:defRPr sz="900" kern="1200">
                <a:solidFill>
                  <a:schemeClr val="tx1">
                    <a:lumMod val="75000"/>
                    <a:lumOff val="25000"/>
                  </a:schemeClr>
                </a:solidFill>
                <a:latin typeface="TT Norms Regular" pitchFamily="50" charset="-52"/>
                <a:ea typeface="+mn-ea"/>
                <a:cs typeface="+mn-cs"/>
              </a:defRPr>
            </a:lvl5pPr>
            <a:lvl6pPr marL="2286000" indent="0" algn="l" defTabSz="914400" rtl="0" eaLnBrk="1" latinLnBrk="0" hangingPunct="1">
              <a:spcBef>
                <a:spcPct val="20000"/>
              </a:spcBef>
              <a:buFont typeface="Arial" panose="020B0604020202020204" pitchFamily="34" charset="0"/>
              <a:buNone/>
              <a:defRPr sz="900" kern="1200">
                <a:solidFill>
                  <a:schemeClr val="tx1"/>
                </a:solidFill>
                <a:latin typeface="+mn-lt"/>
                <a:ea typeface="+mn-ea"/>
                <a:cs typeface="+mn-cs"/>
              </a:defRPr>
            </a:lvl6pPr>
            <a:lvl7pPr marL="2743200" indent="0" algn="l" defTabSz="914400" rtl="0" eaLnBrk="1" latinLnBrk="0" hangingPunct="1">
              <a:spcBef>
                <a:spcPct val="20000"/>
              </a:spcBef>
              <a:buFont typeface="Arial" panose="020B0604020202020204" pitchFamily="34" charset="0"/>
              <a:buNone/>
              <a:defRPr sz="900" kern="1200">
                <a:solidFill>
                  <a:schemeClr val="tx1"/>
                </a:solidFill>
                <a:latin typeface="+mn-lt"/>
                <a:ea typeface="+mn-ea"/>
                <a:cs typeface="+mn-cs"/>
              </a:defRPr>
            </a:lvl7pPr>
            <a:lvl8pPr marL="3200400" indent="0" algn="l" defTabSz="914400" rtl="0" eaLnBrk="1" latinLnBrk="0" hangingPunct="1">
              <a:spcBef>
                <a:spcPct val="20000"/>
              </a:spcBef>
              <a:buFont typeface="Arial" panose="020B0604020202020204" pitchFamily="34" charset="0"/>
              <a:buNone/>
              <a:defRPr sz="900" kern="1200">
                <a:solidFill>
                  <a:schemeClr val="tx1"/>
                </a:solidFill>
                <a:latin typeface="+mn-lt"/>
                <a:ea typeface="+mn-ea"/>
                <a:cs typeface="+mn-cs"/>
              </a:defRPr>
            </a:lvl8pPr>
            <a:lvl9pPr marL="3657600" indent="0" algn="l" defTabSz="914400" rtl="0" eaLnBrk="1" latinLnBrk="0" hangingPunct="1">
              <a:spcBef>
                <a:spcPct val="20000"/>
              </a:spcBef>
              <a:buFont typeface="Arial" panose="020B0604020202020204" pitchFamily="34" charset="0"/>
              <a:buNone/>
              <a:defRPr sz="900" kern="1200">
                <a:solidFill>
                  <a:schemeClr val="tx1"/>
                </a:solidFill>
                <a:latin typeface="+mn-lt"/>
                <a:ea typeface="+mn-ea"/>
                <a:cs typeface="+mn-cs"/>
              </a:defRPr>
            </a:lvl9pPr>
          </a:lstStyle>
          <a:p>
            <a:r>
              <a:rPr lang="ru-RU" dirty="0"/>
              <a:t>10</a:t>
            </a:r>
          </a:p>
        </p:txBody>
      </p:sp>
      <p:pic>
        <p:nvPicPr>
          <p:cNvPr id="10" name="Рисунок 9">
            <a:extLst>
              <a:ext uri="{FF2B5EF4-FFF2-40B4-BE49-F238E27FC236}">
                <a16:creationId xmlns="" xmlns:a16="http://schemas.microsoft.com/office/drawing/2014/main" id="{E2E7C2A8-77E4-4B2B-9BF7-081E6917943A}"/>
              </a:ext>
            </a:extLst>
          </p:cNvPr>
          <p:cNvPicPr>
            <a:picLocks noChangeAspect="1"/>
          </p:cNvPicPr>
          <p:nvPr/>
        </p:nvPicPr>
        <p:blipFill rotWithShape="1">
          <a:blip r:embed="rId2" cstate="print"/>
          <a:srcRect t="8544" b="12897"/>
          <a:stretch/>
        </p:blipFill>
        <p:spPr>
          <a:xfrm>
            <a:off x="6876256" y="6127090"/>
            <a:ext cx="1800200" cy="656866"/>
          </a:xfrm>
          <a:prstGeom prst="rect">
            <a:avLst/>
          </a:prstGeom>
        </p:spPr>
      </p:pic>
      <p:pic>
        <p:nvPicPr>
          <p:cNvPr id="12" name="Рисунок 11">
            <a:extLst>
              <a:ext uri="{FF2B5EF4-FFF2-40B4-BE49-F238E27FC236}">
                <a16:creationId xmlns="" xmlns:a16="http://schemas.microsoft.com/office/drawing/2014/main" id="{CDFD4572-02B8-49F5-A51C-16063F91F609}"/>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17834" b="9086"/>
          <a:stretch/>
        </p:blipFill>
        <p:spPr>
          <a:xfrm>
            <a:off x="6804248" y="6178622"/>
            <a:ext cx="1872208" cy="634754"/>
          </a:xfrm>
          <a:prstGeom prst="rect">
            <a:avLst/>
          </a:prstGeom>
        </p:spPr>
      </p:pic>
    </p:spTree>
    <p:extLst>
      <p:ext uri="{BB962C8B-B14F-4D97-AF65-F5344CB8AC3E}">
        <p14:creationId xmlns:p14="http://schemas.microsoft.com/office/powerpoint/2010/main" val="11159381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fade">
                                      <p:cBhvr>
                                        <p:cTn id="10" dur="500"/>
                                        <p:tgtEl>
                                          <p:spTgt spid="8">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8">
                                            <p:txEl>
                                              <p:pRg st="2" end="2"/>
                                            </p:txEl>
                                          </p:spTgt>
                                        </p:tgtEl>
                                        <p:attrNameLst>
                                          <p:attrName>style.visibility</p:attrName>
                                        </p:attrNameLst>
                                      </p:cBhvr>
                                      <p:to>
                                        <p:strVal val="visible"/>
                                      </p:to>
                                    </p:set>
                                    <p:animEffect transition="in" filter="fade">
                                      <p:cBhvr>
                                        <p:cTn id="13" dur="500"/>
                                        <p:tgtEl>
                                          <p:spTgt spid="8">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8">
                                            <p:txEl>
                                              <p:pRg st="3" end="3"/>
                                            </p:txEl>
                                          </p:spTgt>
                                        </p:tgtEl>
                                        <p:attrNameLst>
                                          <p:attrName>style.visibility</p:attrName>
                                        </p:attrNameLst>
                                      </p:cBhvr>
                                      <p:to>
                                        <p:strVal val="visible"/>
                                      </p:to>
                                    </p:set>
                                    <p:animEffect transition="in" filter="fade">
                                      <p:cBhvr>
                                        <p:cTn id="16" dur="500"/>
                                        <p:tgtEl>
                                          <p:spTgt spid="8">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8">
                                            <p:txEl>
                                              <p:pRg st="4" end="4"/>
                                            </p:txEl>
                                          </p:spTgt>
                                        </p:tgtEl>
                                        <p:attrNameLst>
                                          <p:attrName>style.visibility</p:attrName>
                                        </p:attrNameLst>
                                      </p:cBhvr>
                                      <p:to>
                                        <p:strVal val="visible"/>
                                      </p:to>
                                    </p:set>
                                    <p:animEffect transition="in" filter="fade">
                                      <p:cBhvr>
                                        <p:cTn id="19" dur="500"/>
                                        <p:tgtEl>
                                          <p:spTgt spid="8">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8">
                                            <p:txEl>
                                              <p:pRg st="5" end="5"/>
                                            </p:txEl>
                                          </p:spTgt>
                                        </p:tgtEl>
                                        <p:attrNameLst>
                                          <p:attrName>style.visibility</p:attrName>
                                        </p:attrNameLst>
                                      </p:cBhvr>
                                      <p:to>
                                        <p:strVal val="visible"/>
                                      </p:to>
                                    </p:set>
                                    <p:animEffect transition="in" filter="fade">
                                      <p:cBhvr>
                                        <p:cTn id="22" dur="500"/>
                                        <p:tgtEl>
                                          <p:spTgt spid="8">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8">
                                            <p:txEl>
                                              <p:pRg st="6" end="6"/>
                                            </p:txEl>
                                          </p:spTgt>
                                        </p:tgtEl>
                                        <p:attrNameLst>
                                          <p:attrName>style.visibility</p:attrName>
                                        </p:attrNameLst>
                                      </p:cBhvr>
                                      <p:to>
                                        <p:strVal val="visible"/>
                                      </p:to>
                                    </p:set>
                                    <p:animEffect transition="in" filter="fade">
                                      <p:cBhvr>
                                        <p:cTn id="25" dur="500"/>
                                        <p:tgtEl>
                                          <p:spTgt spid="8">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allAtOnce"/>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 xmlns:a16="http://schemas.microsoft.com/office/drawing/2014/main" id="{1CCF86CD-3265-4386-94AD-45CE690BB4A9}"/>
              </a:ext>
            </a:extLst>
          </p:cNvPr>
          <p:cNvSpPr>
            <a:spLocks noGrp="1"/>
          </p:cNvSpPr>
          <p:nvPr>
            <p:ph type="title"/>
          </p:nvPr>
        </p:nvSpPr>
        <p:spPr/>
        <p:txBody>
          <a:bodyPr/>
          <a:lstStyle/>
          <a:p>
            <a:r>
              <a:rPr lang="ru-RU" dirty="0"/>
              <a:t>Как отредактировать подвал</a:t>
            </a:r>
          </a:p>
        </p:txBody>
      </p:sp>
      <p:sp>
        <p:nvSpPr>
          <p:cNvPr id="3" name="Текст 2">
            <a:extLst>
              <a:ext uri="{FF2B5EF4-FFF2-40B4-BE49-F238E27FC236}">
                <a16:creationId xmlns="" xmlns:a16="http://schemas.microsoft.com/office/drawing/2014/main" id="{51E45983-9E11-4ECB-97B3-390B38750533}"/>
              </a:ext>
            </a:extLst>
          </p:cNvPr>
          <p:cNvSpPr>
            <a:spLocks noGrp="1"/>
          </p:cNvSpPr>
          <p:nvPr>
            <p:ph type="body" sz="half" idx="10"/>
          </p:nvPr>
        </p:nvSpPr>
        <p:spPr>
          <a:xfrm>
            <a:off x="8460432" y="57456"/>
            <a:ext cx="360040" cy="396038"/>
          </a:xfrm>
        </p:spPr>
        <p:txBody>
          <a:bodyPr>
            <a:normAutofit fontScale="70000" lnSpcReduction="20000"/>
          </a:bodyPr>
          <a:lstStyle/>
          <a:p>
            <a:r>
              <a:rPr lang="ru-RU" dirty="0"/>
              <a:t>11</a:t>
            </a:r>
          </a:p>
        </p:txBody>
      </p:sp>
      <p:pic>
        <p:nvPicPr>
          <p:cNvPr id="5" name="Объект 4">
            <a:extLst>
              <a:ext uri="{FF2B5EF4-FFF2-40B4-BE49-F238E27FC236}">
                <a16:creationId xmlns="" xmlns:a16="http://schemas.microsoft.com/office/drawing/2014/main" id="{5D0EEF7D-AC71-4DCB-95CC-399E2CB7D87F}"/>
              </a:ext>
            </a:extLst>
          </p:cNvPr>
          <p:cNvPicPr>
            <a:picLocks noGrp="1" noChangeAspect="1"/>
          </p:cNvPicPr>
          <p:nvPr>
            <p:ph sz="quarter" idx="13"/>
          </p:nvPr>
        </p:nvPicPr>
        <p:blipFill rotWithShape="1">
          <a:blip r:embed="rId2" cstate="print"/>
          <a:srcRect l="17862" t="80940" r="26788" b="7950"/>
          <a:stretch/>
        </p:blipFill>
        <p:spPr>
          <a:xfrm>
            <a:off x="519511" y="1459379"/>
            <a:ext cx="8167295" cy="922114"/>
          </a:xfrm>
          <a:prstGeom prst="rect">
            <a:avLst/>
          </a:prstGeom>
        </p:spPr>
      </p:pic>
      <p:pic>
        <p:nvPicPr>
          <p:cNvPr id="6" name="Рисунок 5">
            <a:extLst>
              <a:ext uri="{FF2B5EF4-FFF2-40B4-BE49-F238E27FC236}">
                <a16:creationId xmlns="" xmlns:a16="http://schemas.microsoft.com/office/drawing/2014/main" id="{4B516579-635C-4FA1-9C67-33E32ECBE270}"/>
              </a:ext>
            </a:extLst>
          </p:cNvPr>
          <p:cNvPicPr>
            <a:picLocks noChangeAspect="1"/>
          </p:cNvPicPr>
          <p:nvPr/>
        </p:nvPicPr>
        <p:blipFill>
          <a:blip r:embed="rId3" cstate="print"/>
          <a:stretch>
            <a:fillRect/>
          </a:stretch>
        </p:blipFill>
        <p:spPr>
          <a:xfrm rot="19788469">
            <a:off x="336018" y="1887205"/>
            <a:ext cx="1063835" cy="1195750"/>
          </a:xfrm>
          <a:prstGeom prst="rect">
            <a:avLst/>
          </a:prstGeom>
        </p:spPr>
      </p:pic>
      <p:sp>
        <p:nvSpPr>
          <p:cNvPr id="7" name="TextBox 6">
            <a:extLst>
              <a:ext uri="{FF2B5EF4-FFF2-40B4-BE49-F238E27FC236}">
                <a16:creationId xmlns="" xmlns:a16="http://schemas.microsoft.com/office/drawing/2014/main" id="{D847D691-4914-4D63-B9F4-BA965AD8CBFE}"/>
              </a:ext>
            </a:extLst>
          </p:cNvPr>
          <p:cNvSpPr txBox="1"/>
          <p:nvPr/>
        </p:nvSpPr>
        <p:spPr>
          <a:xfrm>
            <a:off x="3811568" y="3495149"/>
            <a:ext cx="6768752" cy="914400"/>
          </a:xfrm>
          <a:prstGeom prst="rect">
            <a:avLst/>
          </a:prstGeom>
        </p:spPr>
        <p:txBody>
          <a:bodyPr vert="horz" wrap="none" lIns="91440" tIns="45720" rIns="91440" bIns="45720" rtlCol="0" anchor="ctr">
            <a:noAutofit/>
          </a:bodyPr>
          <a:lstStyle/>
          <a:p>
            <a:pPr marL="285750" indent="-285750" algn="just">
              <a:buFont typeface="Wingdings" panose="05000000000000000000" pitchFamily="2" charset="2"/>
              <a:buChar char="§"/>
            </a:pPr>
            <a:r>
              <a:rPr lang="ru-RU" sz="1400" b="1" dirty="0">
                <a:solidFill>
                  <a:schemeClr val="tx1">
                    <a:lumMod val="50000"/>
                    <a:lumOff val="50000"/>
                  </a:schemeClr>
                </a:solidFill>
              </a:rPr>
              <a:t>Для продолжения работы в обычном режиме переходим </a:t>
            </a:r>
          </a:p>
          <a:p>
            <a:pPr algn="just"/>
            <a:r>
              <a:rPr lang="ru-RU" sz="1400" b="1" dirty="0">
                <a:solidFill>
                  <a:schemeClr val="tx1">
                    <a:lumMod val="50000"/>
                    <a:lumOff val="50000"/>
                  </a:schemeClr>
                </a:solidFill>
              </a:rPr>
              <a:t>в «вид» и выбираем «обычный» режим</a:t>
            </a:r>
          </a:p>
        </p:txBody>
      </p:sp>
      <p:pic>
        <p:nvPicPr>
          <p:cNvPr id="8" name="Рисунок 7">
            <a:extLst>
              <a:ext uri="{FF2B5EF4-FFF2-40B4-BE49-F238E27FC236}">
                <a16:creationId xmlns="" xmlns:a16="http://schemas.microsoft.com/office/drawing/2014/main" id="{92501094-BB1E-4661-8CA0-0B827C9500E6}"/>
              </a:ext>
            </a:extLst>
          </p:cNvPr>
          <p:cNvPicPr>
            <a:picLocks noChangeAspect="1"/>
          </p:cNvPicPr>
          <p:nvPr/>
        </p:nvPicPr>
        <p:blipFill rotWithShape="1">
          <a:blip r:embed="rId4" cstate="print"/>
          <a:srcRect l="19289" r="49212" b="80800"/>
          <a:stretch/>
        </p:blipFill>
        <p:spPr>
          <a:xfrm>
            <a:off x="611560" y="3441138"/>
            <a:ext cx="2880320" cy="987574"/>
          </a:xfrm>
          <a:prstGeom prst="rect">
            <a:avLst/>
          </a:prstGeom>
        </p:spPr>
      </p:pic>
      <p:pic>
        <p:nvPicPr>
          <p:cNvPr id="9" name="Рисунок 8">
            <a:extLst>
              <a:ext uri="{FF2B5EF4-FFF2-40B4-BE49-F238E27FC236}">
                <a16:creationId xmlns="" xmlns:a16="http://schemas.microsoft.com/office/drawing/2014/main" id="{3763C23D-60BB-4356-8AA8-B947FCD7FEDD}"/>
              </a:ext>
            </a:extLst>
          </p:cNvPr>
          <p:cNvPicPr>
            <a:picLocks noChangeAspect="1"/>
          </p:cNvPicPr>
          <p:nvPr/>
        </p:nvPicPr>
        <p:blipFill rotWithShape="1">
          <a:blip r:embed="rId5" cstate="print"/>
          <a:srcRect l="17808" t="79400" r="67325" b="6600"/>
          <a:stretch/>
        </p:blipFill>
        <p:spPr>
          <a:xfrm>
            <a:off x="1259632" y="4428712"/>
            <a:ext cx="2551936" cy="1351716"/>
          </a:xfrm>
          <a:prstGeom prst="rect">
            <a:avLst/>
          </a:prstGeom>
        </p:spPr>
      </p:pic>
      <p:sp>
        <p:nvSpPr>
          <p:cNvPr id="10" name="TextBox 9">
            <a:extLst>
              <a:ext uri="{FF2B5EF4-FFF2-40B4-BE49-F238E27FC236}">
                <a16:creationId xmlns="" xmlns:a16="http://schemas.microsoft.com/office/drawing/2014/main" id="{B6E0EC0A-B08D-4214-A047-03199D26C248}"/>
              </a:ext>
            </a:extLst>
          </p:cNvPr>
          <p:cNvSpPr txBox="1"/>
          <p:nvPr/>
        </p:nvSpPr>
        <p:spPr>
          <a:xfrm>
            <a:off x="1124000" y="2580749"/>
            <a:ext cx="6768752" cy="914400"/>
          </a:xfrm>
          <a:prstGeom prst="rect">
            <a:avLst/>
          </a:prstGeom>
        </p:spPr>
        <p:txBody>
          <a:bodyPr vert="horz" wrap="none" lIns="91440" tIns="45720" rIns="91440" bIns="45720" rtlCol="0" anchor="ctr">
            <a:noAutofit/>
          </a:bodyPr>
          <a:lstStyle/>
          <a:p>
            <a:pPr marL="285750" indent="-285750" algn="just">
              <a:buFont typeface="Wingdings" panose="05000000000000000000" pitchFamily="2" charset="2"/>
              <a:buChar char="§"/>
            </a:pPr>
            <a:r>
              <a:rPr lang="ru-RU" sz="1400" b="1" dirty="0">
                <a:solidFill>
                  <a:schemeClr val="tx1">
                    <a:lumMod val="50000"/>
                    <a:lumOff val="50000"/>
                  </a:schemeClr>
                </a:solidFill>
              </a:rPr>
              <a:t>Если необходимо поменять даты в подвале, то следует: </a:t>
            </a:r>
          </a:p>
          <a:p>
            <a:pPr algn="just"/>
            <a:r>
              <a:rPr lang="ru-RU" sz="1400" b="1" dirty="0">
                <a:solidFill>
                  <a:schemeClr val="tx1">
                    <a:lumMod val="50000"/>
                    <a:lumOff val="50000"/>
                  </a:schemeClr>
                </a:solidFill>
              </a:rPr>
              <a:t>Перейти во </a:t>
            </a:r>
            <a:r>
              <a:rPr lang="ru-RU" sz="1400" b="1" dirty="0" err="1">
                <a:solidFill>
                  <a:schemeClr val="tx1">
                    <a:lumMod val="50000"/>
                    <a:lumOff val="50000"/>
                  </a:schemeClr>
                </a:solidFill>
              </a:rPr>
              <a:t>вкалдку</a:t>
            </a:r>
            <a:r>
              <a:rPr lang="ru-RU" sz="1400" b="1" dirty="0">
                <a:solidFill>
                  <a:schemeClr val="tx1">
                    <a:lumMod val="50000"/>
                    <a:lumOff val="50000"/>
                  </a:schemeClr>
                </a:solidFill>
              </a:rPr>
              <a:t> «вид» на </a:t>
            </a:r>
            <a:r>
              <a:rPr lang="ru-RU" sz="1400" b="1" dirty="0" err="1">
                <a:solidFill>
                  <a:schemeClr val="tx1">
                    <a:lumMod val="50000"/>
                    <a:lumOff val="50000"/>
                  </a:schemeClr>
                </a:solidFill>
              </a:rPr>
              <a:t>панеле</a:t>
            </a:r>
            <a:r>
              <a:rPr lang="ru-RU" sz="1400" b="1" dirty="0">
                <a:solidFill>
                  <a:schemeClr val="tx1">
                    <a:lumMod val="50000"/>
                    <a:lumOff val="50000"/>
                  </a:schemeClr>
                </a:solidFill>
              </a:rPr>
              <a:t> сверху –  Далее в «образец слайдов» - </a:t>
            </a:r>
          </a:p>
          <a:p>
            <a:pPr algn="just"/>
            <a:r>
              <a:rPr lang="ru-RU" sz="1400" b="1" dirty="0">
                <a:solidFill>
                  <a:schemeClr val="tx1">
                    <a:lumMod val="50000"/>
                    <a:lumOff val="50000"/>
                  </a:schemeClr>
                </a:solidFill>
              </a:rPr>
              <a:t>Переходим к первому слайду в списке- Нажимаем на окно с датой и меняем её.  </a:t>
            </a:r>
          </a:p>
        </p:txBody>
      </p:sp>
    </p:spTree>
    <p:extLst>
      <p:ext uri="{BB962C8B-B14F-4D97-AF65-F5344CB8AC3E}">
        <p14:creationId xmlns:p14="http://schemas.microsoft.com/office/powerpoint/2010/main" val="34558820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Текст 3"/>
          <p:cNvSpPr>
            <a:spLocks noGrp="1"/>
          </p:cNvSpPr>
          <p:nvPr>
            <p:ph type="body" sz="half" idx="10"/>
          </p:nvPr>
        </p:nvSpPr>
        <p:spPr/>
        <p:txBody>
          <a:bodyPr/>
          <a:lstStyle/>
          <a:p>
            <a:r>
              <a:rPr lang="ru-RU" dirty="0"/>
              <a:t>6</a:t>
            </a:r>
          </a:p>
        </p:txBody>
      </p:sp>
      <p:sp>
        <p:nvSpPr>
          <p:cNvPr id="7" name="3 CuadroTexto"/>
          <p:cNvSpPr txBox="1"/>
          <p:nvPr/>
        </p:nvSpPr>
        <p:spPr>
          <a:xfrm>
            <a:off x="539552" y="1700808"/>
            <a:ext cx="8280920" cy="1077218"/>
          </a:xfrm>
          <a:prstGeom prst="rect">
            <a:avLst/>
          </a:prstGeom>
          <a:noFill/>
        </p:spPr>
        <p:txBody>
          <a:bodyPr wrap="square" lIns="0" tIns="0" rIns="0" bIns="0" numCol="1" spcCol="720000" rtlCol="0">
            <a:spAutoFit/>
          </a:bodyPr>
          <a:lstStyle/>
          <a:p>
            <a:pPr marL="342900" indent="-342900">
              <a:spcAft>
                <a:spcPts val="600"/>
              </a:spcAft>
              <a:buClr>
                <a:srgbClr val="002060"/>
              </a:buClr>
              <a:buFont typeface="Wingdings" panose="05000000000000000000" pitchFamily="2" charset="2"/>
              <a:buChar char="§"/>
            </a:pPr>
            <a:r>
              <a:rPr lang="ru-RU" sz="2000" dirty="0">
                <a:solidFill>
                  <a:schemeClr val="tx1">
                    <a:lumMod val="65000"/>
                    <a:lumOff val="35000"/>
                  </a:schemeClr>
                </a:solidFill>
                <a:latin typeface="TT Norms Regular" pitchFamily="50" charset="-52"/>
              </a:rPr>
              <a:t>Список;</a:t>
            </a:r>
          </a:p>
          <a:p>
            <a:pPr marL="342900" indent="-342900">
              <a:spcAft>
                <a:spcPts val="600"/>
              </a:spcAft>
              <a:buClr>
                <a:srgbClr val="002060"/>
              </a:buClr>
              <a:buFont typeface="Wingdings" panose="05000000000000000000" pitchFamily="2" charset="2"/>
              <a:buChar char="§"/>
            </a:pPr>
            <a:r>
              <a:rPr lang="ru-RU" sz="2000" dirty="0">
                <a:solidFill>
                  <a:schemeClr val="tx1">
                    <a:lumMod val="65000"/>
                    <a:lumOff val="35000"/>
                  </a:schemeClr>
                </a:solidFill>
                <a:latin typeface="TT Norms Regular" pitchFamily="50" charset="-52"/>
              </a:rPr>
              <a:t>Список;</a:t>
            </a:r>
            <a:endParaRPr lang="en-US" sz="2000" dirty="0">
              <a:solidFill>
                <a:schemeClr val="tx1">
                  <a:lumMod val="65000"/>
                  <a:lumOff val="35000"/>
                </a:schemeClr>
              </a:solidFill>
              <a:latin typeface="TT Norms Regular" pitchFamily="50" charset="-52"/>
            </a:endParaRPr>
          </a:p>
          <a:p>
            <a:pPr marL="342900" indent="-342900">
              <a:spcAft>
                <a:spcPts val="600"/>
              </a:spcAft>
              <a:buFontTx/>
              <a:buBlip>
                <a:blip r:embed="rId2"/>
              </a:buBlip>
            </a:pPr>
            <a:endParaRPr lang="ru-RU" sz="2000" dirty="0">
              <a:solidFill>
                <a:schemeClr val="tx1">
                  <a:lumMod val="75000"/>
                  <a:lumOff val="25000"/>
                </a:schemeClr>
              </a:solidFill>
              <a:latin typeface="TT Norms Regular" pitchFamily="50" charset="-52"/>
            </a:endParaRPr>
          </a:p>
        </p:txBody>
      </p:sp>
      <p:sp>
        <p:nvSpPr>
          <p:cNvPr id="8" name="2 Subtítulo"/>
          <p:cNvSpPr txBox="1">
            <a:spLocks/>
          </p:cNvSpPr>
          <p:nvPr/>
        </p:nvSpPr>
        <p:spPr>
          <a:xfrm>
            <a:off x="403920" y="260648"/>
            <a:ext cx="7776864" cy="864096"/>
          </a:xfrm>
          <a:prstGeom prst="rect">
            <a:avLst/>
          </a:prstGeom>
        </p:spPr>
        <p:txBody>
          <a:bodyP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spcBef>
                <a:spcPts val="0"/>
              </a:spcBef>
              <a:buNone/>
            </a:pPr>
            <a:r>
              <a:rPr lang="ru-RU" sz="2800" b="1" dirty="0">
                <a:solidFill>
                  <a:srgbClr val="002A4F"/>
                </a:solidFill>
                <a:latin typeface="Exo 2 Medium" panose="00000600000000000000" pitchFamily="2" charset="-52"/>
              </a:rPr>
              <a:t>ШАБЛОН </a:t>
            </a:r>
            <a:r>
              <a:rPr lang="ru-RU" sz="2800" b="1" dirty="0">
                <a:solidFill>
                  <a:schemeClr val="tx1">
                    <a:lumMod val="65000"/>
                    <a:lumOff val="35000"/>
                  </a:schemeClr>
                </a:solidFill>
                <a:latin typeface="Exo 2 Medium" panose="00000600000000000000" pitchFamily="2" charset="-52"/>
              </a:rPr>
              <a:t>маркеров</a:t>
            </a:r>
            <a:endParaRPr lang="es-ES" sz="2800" b="0" dirty="0">
              <a:solidFill>
                <a:schemeClr val="tx1">
                  <a:lumMod val="65000"/>
                  <a:lumOff val="35000"/>
                </a:schemeClr>
              </a:solidFill>
              <a:latin typeface="Exo 2 Medium" panose="00000600000000000000" pitchFamily="2" charset="-52"/>
            </a:endParaRPr>
          </a:p>
        </p:txBody>
      </p:sp>
      <p:sp>
        <p:nvSpPr>
          <p:cNvPr id="11" name="Текст 3"/>
          <p:cNvSpPr>
            <a:spLocks noGrp="1"/>
          </p:cNvSpPr>
          <p:nvPr>
            <p:ph type="body" sz="half" idx="4294967295"/>
          </p:nvPr>
        </p:nvSpPr>
        <p:spPr>
          <a:xfrm>
            <a:off x="323528" y="6165304"/>
            <a:ext cx="1584176" cy="504056"/>
          </a:xfrm>
        </p:spPr>
        <p:txBody>
          <a:bodyPr anchor="ctr">
            <a:normAutofit/>
          </a:bodyPr>
          <a:lstStyle>
            <a:lvl1pPr marL="0" indent="0" algn="ctr">
              <a:buNone/>
              <a:defRPr sz="1200" b="1">
                <a:solidFill>
                  <a:schemeClr val="tx1">
                    <a:lumMod val="50000"/>
                    <a:lumOff val="50000"/>
                  </a:schemeClr>
                </a:solidFill>
                <a:latin typeface="TT Norms Regular" pitchFamily="50" charset="-52"/>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dirty="0"/>
              <a:t>г. Благовещенск</a:t>
            </a:r>
          </a:p>
        </p:txBody>
      </p:sp>
      <p:sp>
        <p:nvSpPr>
          <p:cNvPr id="9" name="Текст 3">
            <a:extLst>
              <a:ext uri="{FF2B5EF4-FFF2-40B4-BE49-F238E27FC236}">
                <a16:creationId xmlns="" xmlns:a16="http://schemas.microsoft.com/office/drawing/2014/main" id="{E1D12D7A-E29D-4EB9-82F8-A9E3633D433E}"/>
              </a:ext>
            </a:extLst>
          </p:cNvPr>
          <p:cNvSpPr txBox="1">
            <a:spLocks/>
          </p:cNvSpPr>
          <p:nvPr/>
        </p:nvSpPr>
        <p:spPr>
          <a:xfrm>
            <a:off x="8388424" y="-27384"/>
            <a:ext cx="504056" cy="432049"/>
          </a:xfrm>
          <a:prstGeom prst="rect">
            <a:avLst/>
          </a:prstGeom>
          <a:solidFill>
            <a:srgbClr val="002A4F"/>
          </a:solidFill>
          <a:ln>
            <a:solidFill>
              <a:srgbClr val="AA7B59"/>
            </a:solidFill>
          </a:ln>
        </p:spPr>
        <p:txBody>
          <a:bodyPr vert="horz" lIns="91440" tIns="45720" rIns="91440" bIns="45720" rtlCol="0">
            <a:normAutofit/>
          </a:bodyPr>
          <a:lstStyle>
            <a:lvl1pPr marL="0" indent="0" algn="ctr" defTabSz="914400" rtl="0" eaLnBrk="1" latinLnBrk="0" hangingPunct="1">
              <a:spcBef>
                <a:spcPct val="20000"/>
              </a:spcBef>
              <a:buClr>
                <a:srgbClr val="C00000"/>
              </a:buClr>
              <a:buFont typeface="Wingdings" panose="05000000000000000000" pitchFamily="2" charset="2"/>
              <a:buNone/>
              <a:defRPr sz="1800" b="1" kern="1200">
                <a:solidFill>
                  <a:schemeClr val="bg1"/>
                </a:solidFill>
                <a:latin typeface="TT Norms Regular" pitchFamily="50" charset="-52"/>
                <a:ea typeface="+mn-ea"/>
                <a:cs typeface="+mn-cs"/>
              </a:defRPr>
            </a:lvl1pPr>
            <a:lvl2pPr marL="457200" indent="0" algn="l" defTabSz="914400" rtl="0" eaLnBrk="1" latinLnBrk="0" hangingPunct="1">
              <a:spcBef>
                <a:spcPct val="20000"/>
              </a:spcBef>
              <a:buClr>
                <a:srgbClr val="C00000"/>
              </a:buClr>
              <a:buFont typeface="Arial" panose="020B0604020202020204" pitchFamily="34" charset="0"/>
              <a:buNone/>
              <a:defRPr sz="1200" kern="1200">
                <a:solidFill>
                  <a:schemeClr val="tx1">
                    <a:lumMod val="75000"/>
                    <a:lumOff val="25000"/>
                  </a:schemeClr>
                </a:solidFill>
                <a:latin typeface="TT Norms Regular" pitchFamily="50" charset="-52"/>
                <a:ea typeface="+mn-ea"/>
                <a:cs typeface="+mn-cs"/>
              </a:defRPr>
            </a:lvl2pPr>
            <a:lvl3pPr marL="914400" indent="0" algn="l" defTabSz="914400" rtl="0" eaLnBrk="1" latinLnBrk="0" hangingPunct="1">
              <a:spcBef>
                <a:spcPct val="20000"/>
              </a:spcBef>
              <a:buClr>
                <a:srgbClr val="C00000"/>
              </a:buClr>
              <a:buFont typeface="Arial" panose="020B0604020202020204" pitchFamily="34" charset="0"/>
              <a:buNone/>
              <a:defRPr sz="1000" kern="1200">
                <a:solidFill>
                  <a:schemeClr val="tx1">
                    <a:lumMod val="75000"/>
                    <a:lumOff val="25000"/>
                  </a:schemeClr>
                </a:solidFill>
                <a:latin typeface="TT Norms Regular" pitchFamily="50" charset="-52"/>
                <a:ea typeface="+mn-ea"/>
                <a:cs typeface="+mn-cs"/>
              </a:defRPr>
            </a:lvl3pPr>
            <a:lvl4pPr marL="1371600" indent="0" algn="l" defTabSz="914400" rtl="0" eaLnBrk="1" latinLnBrk="0" hangingPunct="1">
              <a:spcBef>
                <a:spcPct val="20000"/>
              </a:spcBef>
              <a:buClr>
                <a:srgbClr val="C00000"/>
              </a:buClr>
              <a:buFont typeface="Arial" panose="020B0604020202020204" pitchFamily="34" charset="0"/>
              <a:buNone/>
              <a:defRPr sz="900" kern="1200">
                <a:solidFill>
                  <a:schemeClr val="tx1">
                    <a:lumMod val="75000"/>
                    <a:lumOff val="25000"/>
                  </a:schemeClr>
                </a:solidFill>
                <a:latin typeface="TT Norms Regular" pitchFamily="50" charset="-52"/>
                <a:ea typeface="+mn-ea"/>
                <a:cs typeface="+mn-cs"/>
              </a:defRPr>
            </a:lvl4pPr>
            <a:lvl5pPr marL="1828800" indent="0" algn="l" defTabSz="914400" rtl="0" eaLnBrk="1" latinLnBrk="0" hangingPunct="1">
              <a:spcBef>
                <a:spcPct val="20000"/>
              </a:spcBef>
              <a:buClr>
                <a:srgbClr val="C00000"/>
              </a:buClr>
              <a:buFont typeface="Arial" panose="020B0604020202020204" pitchFamily="34" charset="0"/>
              <a:buNone/>
              <a:defRPr sz="900" kern="1200">
                <a:solidFill>
                  <a:schemeClr val="tx1">
                    <a:lumMod val="75000"/>
                    <a:lumOff val="25000"/>
                  </a:schemeClr>
                </a:solidFill>
                <a:latin typeface="TT Norms Regular" pitchFamily="50" charset="-52"/>
                <a:ea typeface="+mn-ea"/>
                <a:cs typeface="+mn-cs"/>
              </a:defRPr>
            </a:lvl5pPr>
            <a:lvl6pPr marL="2286000" indent="0" algn="l" defTabSz="914400" rtl="0" eaLnBrk="1" latinLnBrk="0" hangingPunct="1">
              <a:spcBef>
                <a:spcPct val="20000"/>
              </a:spcBef>
              <a:buFont typeface="Arial" panose="020B0604020202020204" pitchFamily="34" charset="0"/>
              <a:buNone/>
              <a:defRPr sz="900" kern="1200">
                <a:solidFill>
                  <a:schemeClr val="tx1"/>
                </a:solidFill>
                <a:latin typeface="+mn-lt"/>
                <a:ea typeface="+mn-ea"/>
                <a:cs typeface="+mn-cs"/>
              </a:defRPr>
            </a:lvl6pPr>
            <a:lvl7pPr marL="2743200" indent="0" algn="l" defTabSz="914400" rtl="0" eaLnBrk="1" latinLnBrk="0" hangingPunct="1">
              <a:spcBef>
                <a:spcPct val="20000"/>
              </a:spcBef>
              <a:buFont typeface="Arial" panose="020B0604020202020204" pitchFamily="34" charset="0"/>
              <a:buNone/>
              <a:defRPr sz="900" kern="1200">
                <a:solidFill>
                  <a:schemeClr val="tx1"/>
                </a:solidFill>
                <a:latin typeface="+mn-lt"/>
                <a:ea typeface="+mn-ea"/>
                <a:cs typeface="+mn-cs"/>
              </a:defRPr>
            </a:lvl7pPr>
            <a:lvl8pPr marL="3200400" indent="0" algn="l" defTabSz="914400" rtl="0" eaLnBrk="1" latinLnBrk="0" hangingPunct="1">
              <a:spcBef>
                <a:spcPct val="20000"/>
              </a:spcBef>
              <a:buFont typeface="Arial" panose="020B0604020202020204" pitchFamily="34" charset="0"/>
              <a:buNone/>
              <a:defRPr sz="900" kern="1200">
                <a:solidFill>
                  <a:schemeClr val="tx1"/>
                </a:solidFill>
                <a:latin typeface="+mn-lt"/>
                <a:ea typeface="+mn-ea"/>
                <a:cs typeface="+mn-cs"/>
              </a:defRPr>
            </a:lvl8pPr>
            <a:lvl9pPr marL="3657600" indent="0" algn="l" defTabSz="914400" rtl="0" eaLnBrk="1" latinLnBrk="0" hangingPunct="1">
              <a:spcBef>
                <a:spcPct val="20000"/>
              </a:spcBef>
              <a:buFont typeface="Arial" panose="020B0604020202020204" pitchFamily="34" charset="0"/>
              <a:buNone/>
              <a:defRPr sz="900" kern="1200">
                <a:solidFill>
                  <a:schemeClr val="tx1"/>
                </a:solidFill>
                <a:latin typeface="+mn-lt"/>
                <a:ea typeface="+mn-ea"/>
                <a:cs typeface="+mn-cs"/>
              </a:defRPr>
            </a:lvl9pPr>
          </a:lstStyle>
          <a:p>
            <a:r>
              <a:rPr lang="ru-RU" dirty="0"/>
              <a:t>12</a:t>
            </a:r>
          </a:p>
        </p:txBody>
      </p:sp>
      <p:pic>
        <p:nvPicPr>
          <p:cNvPr id="10" name="Рисунок 9">
            <a:extLst>
              <a:ext uri="{FF2B5EF4-FFF2-40B4-BE49-F238E27FC236}">
                <a16:creationId xmlns="" xmlns:a16="http://schemas.microsoft.com/office/drawing/2014/main" id="{468EAE9A-E604-4360-942F-2A810B2F9F06}"/>
              </a:ext>
            </a:extLst>
          </p:cNvPr>
          <p:cNvPicPr>
            <a:picLocks noChangeAspect="1"/>
          </p:cNvPicPr>
          <p:nvPr/>
        </p:nvPicPr>
        <p:blipFill rotWithShape="1">
          <a:blip r:embed="rId3" cstate="print"/>
          <a:srcRect t="8544" b="12897"/>
          <a:stretch/>
        </p:blipFill>
        <p:spPr>
          <a:xfrm>
            <a:off x="6876256" y="6127090"/>
            <a:ext cx="1800200" cy="656866"/>
          </a:xfrm>
          <a:prstGeom prst="rect">
            <a:avLst/>
          </a:prstGeom>
        </p:spPr>
      </p:pic>
      <p:pic>
        <p:nvPicPr>
          <p:cNvPr id="12" name="Рисунок 11">
            <a:extLst>
              <a:ext uri="{FF2B5EF4-FFF2-40B4-BE49-F238E27FC236}">
                <a16:creationId xmlns="" xmlns:a16="http://schemas.microsoft.com/office/drawing/2014/main" id="{3801542D-E256-4B1E-B13E-0C43B635BF58}"/>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t="17834" b="9086"/>
          <a:stretch/>
        </p:blipFill>
        <p:spPr>
          <a:xfrm>
            <a:off x="6804248" y="6178622"/>
            <a:ext cx="1872208" cy="634754"/>
          </a:xfrm>
          <a:prstGeom prst="rect">
            <a:avLst/>
          </a:prstGeom>
        </p:spPr>
      </p:pic>
      <p:sp>
        <p:nvSpPr>
          <p:cNvPr id="13" name="TextBox 12">
            <a:extLst>
              <a:ext uri="{FF2B5EF4-FFF2-40B4-BE49-F238E27FC236}">
                <a16:creationId xmlns="" xmlns:a16="http://schemas.microsoft.com/office/drawing/2014/main" id="{6FE179E2-52D8-4247-868E-91F07B6A2C98}"/>
              </a:ext>
            </a:extLst>
          </p:cNvPr>
          <p:cNvSpPr txBox="1"/>
          <p:nvPr/>
        </p:nvSpPr>
        <p:spPr>
          <a:xfrm>
            <a:off x="425614" y="2514600"/>
            <a:ext cx="6768752" cy="914400"/>
          </a:xfrm>
          <a:prstGeom prst="rect">
            <a:avLst/>
          </a:prstGeom>
        </p:spPr>
        <p:txBody>
          <a:bodyPr vert="horz" wrap="none" lIns="91440" tIns="45720" rIns="91440" bIns="45720" rtlCol="0" anchor="ctr">
            <a:noAutofit/>
          </a:bodyPr>
          <a:lstStyle/>
          <a:p>
            <a:pPr algn="just"/>
            <a:endParaRPr lang="ru-RU" sz="1400" b="1" dirty="0">
              <a:solidFill>
                <a:schemeClr val="tx1">
                  <a:lumMod val="50000"/>
                  <a:lumOff val="50000"/>
                </a:schemeClr>
              </a:solidFill>
            </a:endParaRPr>
          </a:p>
        </p:txBody>
      </p:sp>
    </p:spTree>
    <p:extLst>
      <p:ext uri="{BB962C8B-B14F-4D97-AF65-F5344CB8AC3E}">
        <p14:creationId xmlns:p14="http://schemas.microsoft.com/office/powerpoint/2010/main" val="30919417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xEl>
                                              <p:pRg st="1" end="1"/>
                                            </p:txEl>
                                          </p:spTgt>
                                        </p:tgtEl>
                                        <p:attrNameLst>
                                          <p:attrName>style.visibility</p:attrName>
                                        </p:attrNameLst>
                                      </p:cBhvr>
                                      <p:to>
                                        <p:strVal val="visible"/>
                                      </p:to>
                                    </p:set>
                                    <p:animEffect transition="in" filter="fade">
                                      <p:cBhvr>
                                        <p:cTn id="10" dur="500"/>
                                        <p:tgtEl>
                                          <p:spTgt spid="7">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allAtOnce"/>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Текст 3"/>
          <p:cNvSpPr>
            <a:spLocks noGrp="1"/>
          </p:cNvSpPr>
          <p:nvPr>
            <p:ph type="body" sz="half" idx="10"/>
          </p:nvPr>
        </p:nvSpPr>
        <p:spPr/>
        <p:txBody>
          <a:bodyPr/>
          <a:lstStyle/>
          <a:p>
            <a:r>
              <a:rPr lang="ru-RU" dirty="0"/>
              <a:t>7</a:t>
            </a:r>
          </a:p>
        </p:txBody>
      </p:sp>
      <p:sp>
        <p:nvSpPr>
          <p:cNvPr id="8" name="2 Subtítulo"/>
          <p:cNvSpPr txBox="1">
            <a:spLocks/>
          </p:cNvSpPr>
          <p:nvPr/>
        </p:nvSpPr>
        <p:spPr>
          <a:xfrm>
            <a:off x="403920" y="260648"/>
            <a:ext cx="7776864" cy="864096"/>
          </a:xfrm>
          <a:prstGeom prst="rect">
            <a:avLst/>
          </a:prstGeom>
        </p:spPr>
        <p:txBody>
          <a:bodyP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spcBef>
                <a:spcPts val="0"/>
              </a:spcBef>
              <a:buNone/>
            </a:pPr>
            <a:r>
              <a:rPr lang="ru-RU" sz="2800" b="1" dirty="0">
                <a:solidFill>
                  <a:srgbClr val="002A4F"/>
                </a:solidFill>
                <a:latin typeface="Exo 2 Medium" panose="00000600000000000000" pitchFamily="2" charset="-52"/>
              </a:rPr>
              <a:t>ШАБЛОН</a:t>
            </a:r>
            <a:r>
              <a:rPr lang="ru-RU" sz="2800" dirty="0">
                <a:solidFill>
                  <a:schemeClr val="tx1">
                    <a:lumMod val="65000"/>
                    <a:lumOff val="35000"/>
                  </a:schemeClr>
                </a:solidFill>
                <a:latin typeface="Exo 2 Medium" panose="00000600000000000000" pitchFamily="2" charset="-52"/>
              </a:rPr>
              <a:t> таблицы</a:t>
            </a:r>
            <a:endParaRPr lang="es-ES" sz="2800" b="0" dirty="0">
              <a:solidFill>
                <a:schemeClr val="tx1">
                  <a:lumMod val="65000"/>
                  <a:lumOff val="35000"/>
                </a:schemeClr>
              </a:solidFill>
              <a:latin typeface="Exo 2 Medium" panose="00000600000000000000" pitchFamily="2" charset="-52"/>
            </a:endParaRPr>
          </a:p>
        </p:txBody>
      </p:sp>
      <p:graphicFrame>
        <p:nvGraphicFramePr>
          <p:cNvPr id="9" name="Group 66"/>
          <p:cNvGraphicFramePr>
            <a:graphicFrameLocks/>
          </p:cNvGraphicFramePr>
          <p:nvPr>
            <p:extLst>
              <p:ext uri="{D42A27DB-BD31-4B8C-83A1-F6EECF244321}">
                <p14:modId xmlns:p14="http://schemas.microsoft.com/office/powerpoint/2010/main" val="3354207179"/>
              </p:ext>
            </p:extLst>
          </p:nvPr>
        </p:nvGraphicFramePr>
        <p:xfrm>
          <a:off x="558552" y="1916832"/>
          <a:ext cx="8045896" cy="3043875"/>
        </p:xfrm>
        <a:graphic>
          <a:graphicData uri="http://schemas.openxmlformats.org/drawingml/2006/table">
            <a:tbl>
              <a:tblPr>
                <a:tableStyleId>{3C2FFA5D-87B4-456A-9821-1D502468CF0F}</a:tableStyleId>
              </a:tblPr>
              <a:tblGrid>
                <a:gridCol w="1387630">
                  <a:extLst>
                    <a:ext uri="{9D8B030D-6E8A-4147-A177-3AD203B41FA5}">
                      <a16:colId xmlns="" xmlns:a16="http://schemas.microsoft.com/office/drawing/2014/main" val="20000"/>
                    </a:ext>
                  </a:extLst>
                </a:gridCol>
                <a:gridCol w="967809">
                  <a:extLst>
                    <a:ext uri="{9D8B030D-6E8A-4147-A177-3AD203B41FA5}">
                      <a16:colId xmlns="" xmlns:a16="http://schemas.microsoft.com/office/drawing/2014/main" val="20001"/>
                    </a:ext>
                  </a:extLst>
                </a:gridCol>
                <a:gridCol w="949499">
                  <a:extLst>
                    <a:ext uri="{9D8B030D-6E8A-4147-A177-3AD203B41FA5}">
                      <a16:colId xmlns="" xmlns:a16="http://schemas.microsoft.com/office/drawing/2014/main" val="20002"/>
                    </a:ext>
                  </a:extLst>
                </a:gridCol>
                <a:gridCol w="946884">
                  <a:extLst>
                    <a:ext uri="{9D8B030D-6E8A-4147-A177-3AD203B41FA5}">
                      <a16:colId xmlns="" xmlns:a16="http://schemas.microsoft.com/office/drawing/2014/main" val="20003"/>
                    </a:ext>
                  </a:extLst>
                </a:gridCol>
                <a:gridCol w="953422">
                  <a:extLst>
                    <a:ext uri="{9D8B030D-6E8A-4147-A177-3AD203B41FA5}">
                      <a16:colId xmlns="" xmlns:a16="http://schemas.microsoft.com/office/drawing/2014/main" val="20004"/>
                    </a:ext>
                  </a:extLst>
                </a:gridCol>
                <a:gridCol w="946884">
                  <a:extLst>
                    <a:ext uri="{9D8B030D-6E8A-4147-A177-3AD203B41FA5}">
                      <a16:colId xmlns="" xmlns:a16="http://schemas.microsoft.com/office/drawing/2014/main" val="20005"/>
                    </a:ext>
                  </a:extLst>
                </a:gridCol>
                <a:gridCol w="946884">
                  <a:extLst>
                    <a:ext uri="{9D8B030D-6E8A-4147-A177-3AD203B41FA5}">
                      <a16:colId xmlns="" xmlns:a16="http://schemas.microsoft.com/office/drawing/2014/main" val="20006"/>
                    </a:ext>
                  </a:extLst>
                </a:gridCol>
                <a:gridCol w="946884">
                  <a:extLst>
                    <a:ext uri="{9D8B030D-6E8A-4147-A177-3AD203B41FA5}">
                      <a16:colId xmlns="" xmlns:a16="http://schemas.microsoft.com/office/drawing/2014/main" val="20007"/>
                    </a:ext>
                  </a:extLst>
                </a:gridCol>
              </a:tblGrid>
              <a:tr h="302072">
                <a:tc>
                  <a:txBody>
                    <a:bodyPr/>
                    <a:lstStyle>
                      <a:lvl1pPr marL="0" algn="l" defTabSz="914400" rtl="0" eaLnBrk="1" latinLnBrk="0" hangingPunct="1">
                        <a:spcBef>
                          <a:spcPct val="20000"/>
                        </a:spcBef>
                        <a:buClr>
                          <a:schemeClr val="hlink"/>
                        </a:buClr>
                        <a:buFont typeface="Wingdings" pitchFamily="2" charset="2"/>
                        <a:defRPr sz="2400" b="1" kern="1200">
                          <a:solidFill>
                            <a:schemeClr val="tx1"/>
                          </a:solidFill>
                          <a:latin typeface="Verdana" pitchFamily="34" charset="0"/>
                        </a:defRPr>
                      </a:lvl1pPr>
                      <a:lvl2pPr marL="457200" algn="l" defTabSz="914400" rtl="0" eaLnBrk="1" latinLnBrk="0" hangingPunct="1">
                        <a:spcBef>
                          <a:spcPct val="20000"/>
                        </a:spcBef>
                        <a:buClr>
                          <a:schemeClr val="accent1"/>
                        </a:buClr>
                        <a:buFont typeface="Wingdings" pitchFamily="2" charset="2"/>
                        <a:defRPr sz="2400" kern="1200">
                          <a:solidFill>
                            <a:schemeClr val="tx1"/>
                          </a:solidFill>
                          <a:latin typeface="Arial" charset="0"/>
                        </a:defRPr>
                      </a:lvl2pPr>
                      <a:lvl3pPr marL="914400" algn="l" defTabSz="914400" rtl="0" eaLnBrk="1" latinLnBrk="0" hangingPunct="1">
                        <a:spcBef>
                          <a:spcPct val="20000"/>
                        </a:spcBef>
                        <a:buClr>
                          <a:schemeClr val="tx1"/>
                        </a:buClr>
                        <a:defRPr sz="2000" kern="1200">
                          <a:solidFill>
                            <a:schemeClr val="tx1"/>
                          </a:solidFill>
                          <a:latin typeface="Arial" charset="0"/>
                        </a:defRPr>
                      </a:lvl3pPr>
                      <a:lvl4pPr marL="1371600" algn="l" defTabSz="914400" rtl="0" eaLnBrk="1" latinLnBrk="0" hangingPunct="1">
                        <a:spcBef>
                          <a:spcPct val="20000"/>
                        </a:spcBef>
                        <a:defRPr sz="1800" kern="1200">
                          <a:solidFill>
                            <a:schemeClr val="tx1"/>
                          </a:solidFill>
                          <a:latin typeface="Arial" charset="0"/>
                        </a:defRPr>
                      </a:lvl4pPr>
                      <a:lvl5pPr marL="1828800" algn="l" defTabSz="914400" rtl="0" eaLnBrk="1" latinLnBrk="0" hangingPunct="1">
                        <a:spcBef>
                          <a:spcPct val="20000"/>
                        </a:spcBef>
                        <a:defRPr sz="1800" kern="1200">
                          <a:solidFill>
                            <a:schemeClr val="tx1"/>
                          </a:solidFill>
                          <a:latin typeface="Arial" charset="0"/>
                        </a:defRPr>
                      </a:lvl5pPr>
                      <a:lvl6pPr marL="2286000" algn="l" defTabSz="914400" rtl="0" eaLnBrk="1" fontAlgn="base" latinLnBrk="0" hangingPunct="1">
                        <a:spcBef>
                          <a:spcPct val="20000"/>
                        </a:spcBef>
                        <a:spcAft>
                          <a:spcPct val="0"/>
                        </a:spcAft>
                        <a:defRPr sz="1800" kern="1200">
                          <a:solidFill>
                            <a:schemeClr val="tx1"/>
                          </a:solidFill>
                          <a:latin typeface="Arial" charset="0"/>
                        </a:defRPr>
                      </a:lvl6pPr>
                      <a:lvl7pPr marL="2743200" algn="l" defTabSz="914400" rtl="0" eaLnBrk="1" fontAlgn="base" latinLnBrk="0" hangingPunct="1">
                        <a:spcBef>
                          <a:spcPct val="20000"/>
                        </a:spcBef>
                        <a:spcAft>
                          <a:spcPct val="0"/>
                        </a:spcAft>
                        <a:defRPr sz="1800" kern="1200">
                          <a:solidFill>
                            <a:schemeClr val="tx1"/>
                          </a:solidFill>
                          <a:latin typeface="Arial" charset="0"/>
                        </a:defRPr>
                      </a:lvl7pPr>
                      <a:lvl8pPr marL="3200400" algn="l" defTabSz="914400" rtl="0" eaLnBrk="1" fontAlgn="base" latinLnBrk="0" hangingPunct="1">
                        <a:spcBef>
                          <a:spcPct val="20000"/>
                        </a:spcBef>
                        <a:spcAft>
                          <a:spcPct val="0"/>
                        </a:spcAft>
                        <a:defRPr sz="1800" kern="1200">
                          <a:solidFill>
                            <a:schemeClr val="tx1"/>
                          </a:solidFill>
                          <a:latin typeface="Arial" charset="0"/>
                        </a:defRPr>
                      </a:lvl8pPr>
                      <a:lvl9pPr marL="3657600" algn="l" defTabSz="914400" rtl="0" eaLnBrk="1" fontAlgn="base" latinLnBrk="0" hangingPunct="1">
                        <a:spcBef>
                          <a:spcPct val="20000"/>
                        </a:spcBef>
                        <a:spcAft>
                          <a:spcPct val="0"/>
                        </a:spcAft>
                        <a:defRPr sz="1800" kern="1200">
                          <a:solidFill>
                            <a:schemeClr val="tx1"/>
                          </a:solidFill>
                          <a:latin typeface="Arial" charset="0"/>
                        </a:defRPr>
                      </a:lvl9pPr>
                    </a:lstStyle>
                    <a:p>
                      <a:pPr marL="0" marR="0" lvl="0" indent="0" algn="ctr" defTabSz="914400" rtl="0" eaLnBrk="1" fontAlgn="base" latinLnBrk="0" hangingPunct="1">
                        <a:lnSpc>
                          <a:spcPct val="100000"/>
                        </a:lnSpc>
                        <a:spcBef>
                          <a:spcPct val="20000"/>
                        </a:spcBef>
                        <a:spcAft>
                          <a:spcPct val="0"/>
                        </a:spcAft>
                        <a:buClr>
                          <a:schemeClr val="hlink"/>
                        </a:buClr>
                        <a:buSzTx/>
                        <a:buFont typeface="Wingdings" pitchFamily="2" charset="2"/>
                        <a:buNone/>
                        <a:tabLst/>
                      </a:pPr>
                      <a:endParaRPr kumimoji="0" lang="ru-RU" altLang="ru-RU" sz="1800" b="1" i="0" u="none" strike="noStrike" cap="none" normalizeH="0" baseline="0" dirty="0">
                        <a:ln>
                          <a:noFill/>
                        </a:ln>
                        <a:solidFill>
                          <a:schemeClr val="bg1"/>
                        </a:solidFill>
                        <a:effectLst/>
                        <a:latin typeface="TT Norms Regular" pitchFamily="50" charset="-52"/>
                      </a:endParaRPr>
                    </a:p>
                  </a:txBody>
                  <a:tcPr anchor="ctr" horzOverflow="overflow">
                    <a:solidFill>
                      <a:srgbClr val="002060"/>
                    </a:solidFill>
                  </a:tcPr>
                </a:tc>
                <a:tc>
                  <a:txBody>
                    <a:bodyPr/>
                    <a:lstStyle>
                      <a:lvl1pPr marL="0" algn="l" defTabSz="914400" rtl="0" eaLnBrk="1" latinLnBrk="0" hangingPunct="1">
                        <a:spcBef>
                          <a:spcPct val="20000"/>
                        </a:spcBef>
                        <a:buClr>
                          <a:schemeClr val="hlink"/>
                        </a:buClr>
                        <a:buFont typeface="Wingdings" pitchFamily="2" charset="2"/>
                        <a:defRPr sz="2400" b="1" kern="1200">
                          <a:solidFill>
                            <a:schemeClr val="tx1"/>
                          </a:solidFill>
                          <a:latin typeface="Verdana" pitchFamily="34" charset="0"/>
                        </a:defRPr>
                      </a:lvl1pPr>
                      <a:lvl2pPr marL="457200" algn="l" defTabSz="914400" rtl="0" eaLnBrk="1" latinLnBrk="0" hangingPunct="1">
                        <a:spcBef>
                          <a:spcPct val="20000"/>
                        </a:spcBef>
                        <a:buClr>
                          <a:schemeClr val="accent1"/>
                        </a:buClr>
                        <a:buFont typeface="Wingdings" pitchFamily="2" charset="2"/>
                        <a:defRPr sz="2400" kern="1200">
                          <a:solidFill>
                            <a:schemeClr val="tx1"/>
                          </a:solidFill>
                          <a:latin typeface="Arial" charset="0"/>
                        </a:defRPr>
                      </a:lvl2pPr>
                      <a:lvl3pPr marL="914400" algn="l" defTabSz="914400" rtl="0" eaLnBrk="1" latinLnBrk="0" hangingPunct="1">
                        <a:spcBef>
                          <a:spcPct val="20000"/>
                        </a:spcBef>
                        <a:buClr>
                          <a:schemeClr val="tx1"/>
                        </a:buClr>
                        <a:defRPr sz="2000" kern="1200">
                          <a:solidFill>
                            <a:schemeClr val="tx1"/>
                          </a:solidFill>
                          <a:latin typeface="Arial" charset="0"/>
                        </a:defRPr>
                      </a:lvl3pPr>
                      <a:lvl4pPr marL="1371600" algn="l" defTabSz="914400" rtl="0" eaLnBrk="1" latinLnBrk="0" hangingPunct="1">
                        <a:spcBef>
                          <a:spcPct val="20000"/>
                        </a:spcBef>
                        <a:defRPr sz="1800" kern="1200">
                          <a:solidFill>
                            <a:schemeClr val="tx1"/>
                          </a:solidFill>
                          <a:latin typeface="Arial" charset="0"/>
                        </a:defRPr>
                      </a:lvl4pPr>
                      <a:lvl5pPr marL="1828800" algn="l" defTabSz="914400" rtl="0" eaLnBrk="1" latinLnBrk="0" hangingPunct="1">
                        <a:spcBef>
                          <a:spcPct val="20000"/>
                        </a:spcBef>
                        <a:defRPr sz="1800" kern="1200">
                          <a:solidFill>
                            <a:schemeClr val="tx1"/>
                          </a:solidFill>
                          <a:latin typeface="Arial" charset="0"/>
                        </a:defRPr>
                      </a:lvl5pPr>
                      <a:lvl6pPr marL="2286000" algn="l" defTabSz="914400" rtl="0" eaLnBrk="1" fontAlgn="base" latinLnBrk="0" hangingPunct="1">
                        <a:spcBef>
                          <a:spcPct val="20000"/>
                        </a:spcBef>
                        <a:spcAft>
                          <a:spcPct val="0"/>
                        </a:spcAft>
                        <a:defRPr sz="1800" kern="1200">
                          <a:solidFill>
                            <a:schemeClr val="tx1"/>
                          </a:solidFill>
                          <a:latin typeface="Arial" charset="0"/>
                        </a:defRPr>
                      </a:lvl6pPr>
                      <a:lvl7pPr marL="2743200" algn="l" defTabSz="914400" rtl="0" eaLnBrk="1" fontAlgn="base" latinLnBrk="0" hangingPunct="1">
                        <a:spcBef>
                          <a:spcPct val="20000"/>
                        </a:spcBef>
                        <a:spcAft>
                          <a:spcPct val="0"/>
                        </a:spcAft>
                        <a:defRPr sz="1800" kern="1200">
                          <a:solidFill>
                            <a:schemeClr val="tx1"/>
                          </a:solidFill>
                          <a:latin typeface="Arial" charset="0"/>
                        </a:defRPr>
                      </a:lvl7pPr>
                      <a:lvl8pPr marL="3200400" algn="l" defTabSz="914400" rtl="0" eaLnBrk="1" fontAlgn="base" latinLnBrk="0" hangingPunct="1">
                        <a:spcBef>
                          <a:spcPct val="20000"/>
                        </a:spcBef>
                        <a:spcAft>
                          <a:spcPct val="0"/>
                        </a:spcAft>
                        <a:defRPr sz="1800" kern="1200">
                          <a:solidFill>
                            <a:schemeClr val="tx1"/>
                          </a:solidFill>
                          <a:latin typeface="Arial" charset="0"/>
                        </a:defRPr>
                      </a:lvl8pPr>
                      <a:lvl9pPr marL="3657600" algn="l" defTabSz="914400" rtl="0" eaLnBrk="1" fontAlgn="base" latinLnBrk="0" hangingPunct="1">
                        <a:spcBef>
                          <a:spcPct val="20000"/>
                        </a:spcBef>
                        <a:spcAft>
                          <a:spcPct val="0"/>
                        </a:spcAft>
                        <a:defRPr sz="1800" kern="1200">
                          <a:solidFill>
                            <a:schemeClr val="tx1"/>
                          </a:solidFill>
                          <a:latin typeface="Arial" charset="0"/>
                        </a:defRPr>
                      </a:lvl9pPr>
                    </a:lstStyle>
                    <a:p>
                      <a:pPr marL="0" marR="0" lvl="0" indent="0" algn="ctr" defTabSz="914400" rtl="0" eaLnBrk="1" fontAlgn="base" latinLnBrk="0" hangingPunct="1">
                        <a:lnSpc>
                          <a:spcPct val="100000"/>
                        </a:lnSpc>
                        <a:spcBef>
                          <a:spcPct val="20000"/>
                        </a:spcBef>
                        <a:spcAft>
                          <a:spcPct val="0"/>
                        </a:spcAft>
                        <a:buClr>
                          <a:schemeClr val="hlink"/>
                        </a:buClr>
                        <a:buSzTx/>
                        <a:buFont typeface="Wingdings" pitchFamily="2" charset="2"/>
                        <a:buNone/>
                        <a:tabLst/>
                      </a:pPr>
                      <a:r>
                        <a:rPr kumimoji="0" lang="en-US" altLang="ru-RU" sz="1800" u="none" strike="noStrike" cap="none" normalizeH="0" baseline="0" dirty="0">
                          <a:ln>
                            <a:noFill/>
                          </a:ln>
                          <a:solidFill>
                            <a:schemeClr val="bg1"/>
                          </a:solidFill>
                          <a:effectLst/>
                        </a:rPr>
                        <a:t>Title</a:t>
                      </a:r>
                      <a:endParaRPr kumimoji="0" lang="en-US" altLang="ru-RU" sz="1800" b="1" i="0" u="none" strike="noStrike" cap="none" normalizeH="0" baseline="0" dirty="0">
                        <a:ln>
                          <a:noFill/>
                        </a:ln>
                        <a:solidFill>
                          <a:schemeClr val="bg1"/>
                        </a:solidFill>
                        <a:effectLst/>
                        <a:latin typeface="TT Norms Regular" pitchFamily="50" charset="-52"/>
                      </a:endParaRPr>
                    </a:p>
                  </a:txBody>
                  <a:tcPr anchor="ctr" horzOverflow="overflow">
                    <a:solidFill>
                      <a:srgbClr val="002060"/>
                    </a:solidFill>
                  </a:tcPr>
                </a:tc>
                <a:tc>
                  <a:txBody>
                    <a:bodyPr/>
                    <a:lstStyle>
                      <a:lvl1pPr marL="0" algn="l" defTabSz="914400" rtl="0" eaLnBrk="1" latinLnBrk="0" hangingPunct="1">
                        <a:spcBef>
                          <a:spcPct val="20000"/>
                        </a:spcBef>
                        <a:buClr>
                          <a:schemeClr val="hlink"/>
                        </a:buClr>
                        <a:buFont typeface="Wingdings" pitchFamily="2" charset="2"/>
                        <a:defRPr sz="2400" b="1" kern="1200">
                          <a:solidFill>
                            <a:schemeClr val="tx1"/>
                          </a:solidFill>
                          <a:latin typeface="Verdana" pitchFamily="34" charset="0"/>
                        </a:defRPr>
                      </a:lvl1pPr>
                      <a:lvl2pPr marL="457200" algn="l" defTabSz="914400" rtl="0" eaLnBrk="1" latinLnBrk="0" hangingPunct="1">
                        <a:spcBef>
                          <a:spcPct val="20000"/>
                        </a:spcBef>
                        <a:buClr>
                          <a:schemeClr val="accent1"/>
                        </a:buClr>
                        <a:buFont typeface="Wingdings" pitchFamily="2" charset="2"/>
                        <a:defRPr sz="2400" kern="1200">
                          <a:solidFill>
                            <a:schemeClr val="tx1"/>
                          </a:solidFill>
                          <a:latin typeface="Arial" charset="0"/>
                        </a:defRPr>
                      </a:lvl2pPr>
                      <a:lvl3pPr marL="914400" algn="l" defTabSz="914400" rtl="0" eaLnBrk="1" latinLnBrk="0" hangingPunct="1">
                        <a:spcBef>
                          <a:spcPct val="20000"/>
                        </a:spcBef>
                        <a:buClr>
                          <a:schemeClr val="tx1"/>
                        </a:buClr>
                        <a:defRPr sz="2000" kern="1200">
                          <a:solidFill>
                            <a:schemeClr val="tx1"/>
                          </a:solidFill>
                          <a:latin typeface="Arial" charset="0"/>
                        </a:defRPr>
                      </a:lvl3pPr>
                      <a:lvl4pPr marL="1371600" algn="l" defTabSz="914400" rtl="0" eaLnBrk="1" latinLnBrk="0" hangingPunct="1">
                        <a:spcBef>
                          <a:spcPct val="20000"/>
                        </a:spcBef>
                        <a:defRPr sz="1800" kern="1200">
                          <a:solidFill>
                            <a:schemeClr val="tx1"/>
                          </a:solidFill>
                          <a:latin typeface="Arial" charset="0"/>
                        </a:defRPr>
                      </a:lvl4pPr>
                      <a:lvl5pPr marL="1828800" algn="l" defTabSz="914400" rtl="0" eaLnBrk="1" latinLnBrk="0" hangingPunct="1">
                        <a:spcBef>
                          <a:spcPct val="20000"/>
                        </a:spcBef>
                        <a:defRPr sz="1800" kern="1200">
                          <a:solidFill>
                            <a:schemeClr val="tx1"/>
                          </a:solidFill>
                          <a:latin typeface="Arial" charset="0"/>
                        </a:defRPr>
                      </a:lvl5pPr>
                      <a:lvl6pPr marL="2286000" algn="l" defTabSz="914400" rtl="0" eaLnBrk="1" fontAlgn="base" latinLnBrk="0" hangingPunct="1">
                        <a:spcBef>
                          <a:spcPct val="20000"/>
                        </a:spcBef>
                        <a:spcAft>
                          <a:spcPct val="0"/>
                        </a:spcAft>
                        <a:defRPr sz="1800" kern="1200">
                          <a:solidFill>
                            <a:schemeClr val="tx1"/>
                          </a:solidFill>
                          <a:latin typeface="Arial" charset="0"/>
                        </a:defRPr>
                      </a:lvl6pPr>
                      <a:lvl7pPr marL="2743200" algn="l" defTabSz="914400" rtl="0" eaLnBrk="1" fontAlgn="base" latinLnBrk="0" hangingPunct="1">
                        <a:spcBef>
                          <a:spcPct val="20000"/>
                        </a:spcBef>
                        <a:spcAft>
                          <a:spcPct val="0"/>
                        </a:spcAft>
                        <a:defRPr sz="1800" kern="1200">
                          <a:solidFill>
                            <a:schemeClr val="tx1"/>
                          </a:solidFill>
                          <a:latin typeface="Arial" charset="0"/>
                        </a:defRPr>
                      </a:lvl7pPr>
                      <a:lvl8pPr marL="3200400" algn="l" defTabSz="914400" rtl="0" eaLnBrk="1" fontAlgn="base" latinLnBrk="0" hangingPunct="1">
                        <a:spcBef>
                          <a:spcPct val="20000"/>
                        </a:spcBef>
                        <a:spcAft>
                          <a:spcPct val="0"/>
                        </a:spcAft>
                        <a:defRPr sz="1800" kern="1200">
                          <a:solidFill>
                            <a:schemeClr val="tx1"/>
                          </a:solidFill>
                          <a:latin typeface="Arial" charset="0"/>
                        </a:defRPr>
                      </a:lvl8pPr>
                      <a:lvl9pPr marL="3657600" algn="l" defTabSz="914400" rtl="0" eaLnBrk="1" fontAlgn="base" latinLnBrk="0" hangingPunct="1">
                        <a:spcBef>
                          <a:spcPct val="20000"/>
                        </a:spcBef>
                        <a:spcAft>
                          <a:spcPct val="0"/>
                        </a:spcAft>
                        <a:defRPr sz="1800" kern="1200">
                          <a:solidFill>
                            <a:schemeClr val="tx1"/>
                          </a:solidFill>
                          <a:latin typeface="Arial" charset="0"/>
                        </a:defRPr>
                      </a:lvl9pPr>
                    </a:lstStyle>
                    <a:p>
                      <a:pPr marL="0" marR="0" lvl="0" indent="0" algn="ctr" defTabSz="914400" rtl="0" eaLnBrk="1" fontAlgn="base" latinLnBrk="0" hangingPunct="1">
                        <a:lnSpc>
                          <a:spcPct val="100000"/>
                        </a:lnSpc>
                        <a:spcBef>
                          <a:spcPct val="20000"/>
                        </a:spcBef>
                        <a:spcAft>
                          <a:spcPct val="0"/>
                        </a:spcAft>
                        <a:buClr>
                          <a:schemeClr val="hlink"/>
                        </a:buClr>
                        <a:buSzTx/>
                        <a:buFont typeface="Wingdings" pitchFamily="2" charset="2"/>
                        <a:buNone/>
                        <a:tabLst/>
                      </a:pPr>
                      <a:r>
                        <a:rPr kumimoji="0" lang="en-US" altLang="ru-RU" sz="1800" u="none" strike="noStrike" cap="none" normalizeH="0" baseline="0" dirty="0">
                          <a:ln>
                            <a:noFill/>
                          </a:ln>
                          <a:solidFill>
                            <a:schemeClr val="bg1"/>
                          </a:solidFill>
                          <a:effectLst/>
                        </a:rPr>
                        <a:t>Title</a:t>
                      </a:r>
                      <a:endParaRPr kumimoji="0" lang="en-US" altLang="ru-RU" sz="1800" b="1" i="0" u="none" strike="noStrike" cap="none" normalizeH="0" baseline="0" dirty="0">
                        <a:ln>
                          <a:noFill/>
                        </a:ln>
                        <a:solidFill>
                          <a:schemeClr val="bg1"/>
                        </a:solidFill>
                        <a:effectLst/>
                        <a:latin typeface="TT Norms Regular" pitchFamily="50" charset="-52"/>
                      </a:endParaRPr>
                    </a:p>
                  </a:txBody>
                  <a:tcPr anchor="ctr" horzOverflow="overflow">
                    <a:solidFill>
                      <a:srgbClr val="002060"/>
                    </a:solidFill>
                  </a:tcPr>
                </a:tc>
                <a:tc>
                  <a:txBody>
                    <a:bodyPr/>
                    <a:lstStyle>
                      <a:lvl1pPr marL="0" algn="l" defTabSz="914400" rtl="0" eaLnBrk="1" latinLnBrk="0" hangingPunct="1">
                        <a:spcBef>
                          <a:spcPct val="20000"/>
                        </a:spcBef>
                        <a:buClr>
                          <a:schemeClr val="hlink"/>
                        </a:buClr>
                        <a:buFont typeface="Wingdings" pitchFamily="2" charset="2"/>
                        <a:defRPr sz="2400" b="1" kern="1200">
                          <a:solidFill>
                            <a:schemeClr val="tx1"/>
                          </a:solidFill>
                          <a:latin typeface="Verdana" pitchFamily="34" charset="0"/>
                        </a:defRPr>
                      </a:lvl1pPr>
                      <a:lvl2pPr marL="457200" algn="l" defTabSz="914400" rtl="0" eaLnBrk="1" latinLnBrk="0" hangingPunct="1">
                        <a:spcBef>
                          <a:spcPct val="20000"/>
                        </a:spcBef>
                        <a:buClr>
                          <a:schemeClr val="accent1"/>
                        </a:buClr>
                        <a:buFont typeface="Wingdings" pitchFamily="2" charset="2"/>
                        <a:defRPr sz="2400" kern="1200">
                          <a:solidFill>
                            <a:schemeClr val="tx1"/>
                          </a:solidFill>
                          <a:latin typeface="Arial" charset="0"/>
                        </a:defRPr>
                      </a:lvl2pPr>
                      <a:lvl3pPr marL="914400" algn="l" defTabSz="914400" rtl="0" eaLnBrk="1" latinLnBrk="0" hangingPunct="1">
                        <a:spcBef>
                          <a:spcPct val="20000"/>
                        </a:spcBef>
                        <a:buClr>
                          <a:schemeClr val="tx1"/>
                        </a:buClr>
                        <a:defRPr sz="2000" kern="1200">
                          <a:solidFill>
                            <a:schemeClr val="tx1"/>
                          </a:solidFill>
                          <a:latin typeface="Arial" charset="0"/>
                        </a:defRPr>
                      </a:lvl3pPr>
                      <a:lvl4pPr marL="1371600" algn="l" defTabSz="914400" rtl="0" eaLnBrk="1" latinLnBrk="0" hangingPunct="1">
                        <a:spcBef>
                          <a:spcPct val="20000"/>
                        </a:spcBef>
                        <a:defRPr sz="1800" kern="1200">
                          <a:solidFill>
                            <a:schemeClr val="tx1"/>
                          </a:solidFill>
                          <a:latin typeface="Arial" charset="0"/>
                        </a:defRPr>
                      </a:lvl4pPr>
                      <a:lvl5pPr marL="1828800" algn="l" defTabSz="914400" rtl="0" eaLnBrk="1" latinLnBrk="0" hangingPunct="1">
                        <a:spcBef>
                          <a:spcPct val="20000"/>
                        </a:spcBef>
                        <a:defRPr sz="1800" kern="1200">
                          <a:solidFill>
                            <a:schemeClr val="tx1"/>
                          </a:solidFill>
                          <a:latin typeface="Arial" charset="0"/>
                        </a:defRPr>
                      </a:lvl5pPr>
                      <a:lvl6pPr marL="2286000" algn="l" defTabSz="914400" rtl="0" eaLnBrk="1" fontAlgn="base" latinLnBrk="0" hangingPunct="1">
                        <a:spcBef>
                          <a:spcPct val="20000"/>
                        </a:spcBef>
                        <a:spcAft>
                          <a:spcPct val="0"/>
                        </a:spcAft>
                        <a:defRPr sz="1800" kern="1200">
                          <a:solidFill>
                            <a:schemeClr val="tx1"/>
                          </a:solidFill>
                          <a:latin typeface="Arial" charset="0"/>
                        </a:defRPr>
                      </a:lvl6pPr>
                      <a:lvl7pPr marL="2743200" algn="l" defTabSz="914400" rtl="0" eaLnBrk="1" fontAlgn="base" latinLnBrk="0" hangingPunct="1">
                        <a:spcBef>
                          <a:spcPct val="20000"/>
                        </a:spcBef>
                        <a:spcAft>
                          <a:spcPct val="0"/>
                        </a:spcAft>
                        <a:defRPr sz="1800" kern="1200">
                          <a:solidFill>
                            <a:schemeClr val="tx1"/>
                          </a:solidFill>
                          <a:latin typeface="Arial" charset="0"/>
                        </a:defRPr>
                      </a:lvl7pPr>
                      <a:lvl8pPr marL="3200400" algn="l" defTabSz="914400" rtl="0" eaLnBrk="1" fontAlgn="base" latinLnBrk="0" hangingPunct="1">
                        <a:spcBef>
                          <a:spcPct val="20000"/>
                        </a:spcBef>
                        <a:spcAft>
                          <a:spcPct val="0"/>
                        </a:spcAft>
                        <a:defRPr sz="1800" kern="1200">
                          <a:solidFill>
                            <a:schemeClr val="tx1"/>
                          </a:solidFill>
                          <a:latin typeface="Arial" charset="0"/>
                        </a:defRPr>
                      </a:lvl8pPr>
                      <a:lvl9pPr marL="3657600" algn="l" defTabSz="914400" rtl="0" eaLnBrk="1" fontAlgn="base" latinLnBrk="0" hangingPunct="1">
                        <a:spcBef>
                          <a:spcPct val="20000"/>
                        </a:spcBef>
                        <a:spcAft>
                          <a:spcPct val="0"/>
                        </a:spcAft>
                        <a:defRPr sz="1800" kern="1200">
                          <a:solidFill>
                            <a:schemeClr val="tx1"/>
                          </a:solidFill>
                          <a:latin typeface="Arial" charset="0"/>
                        </a:defRPr>
                      </a:lvl9pPr>
                    </a:lstStyle>
                    <a:p>
                      <a:pPr marL="0" marR="0" lvl="0" indent="0" algn="ctr" defTabSz="914400" rtl="0" eaLnBrk="1" fontAlgn="base" latinLnBrk="0" hangingPunct="1">
                        <a:lnSpc>
                          <a:spcPct val="100000"/>
                        </a:lnSpc>
                        <a:spcBef>
                          <a:spcPct val="20000"/>
                        </a:spcBef>
                        <a:spcAft>
                          <a:spcPct val="0"/>
                        </a:spcAft>
                        <a:buClr>
                          <a:schemeClr val="hlink"/>
                        </a:buClr>
                        <a:buSzTx/>
                        <a:buFont typeface="Wingdings" pitchFamily="2" charset="2"/>
                        <a:buNone/>
                        <a:tabLst/>
                      </a:pPr>
                      <a:r>
                        <a:rPr kumimoji="0" lang="en-US" altLang="ru-RU" sz="1800" u="none" strike="noStrike" cap="none" normalizeH="0" baseline="0" dirty="0">
                          <a:ln>
                            <a:noFill/>
                          </a:ln>
                          <a:solidFill>
                            <a:schemeClr val="bg1"/>
                          </a:solidFill>
                          <a:effectLst/>
                        </a:rPr>
                        <a:t>Title</a:t>
                      </a:r>
                      <a:endParaRPr kumimoji="0" lang="en-US" altLang="ru-RU" sz="1800" b="1" i="0" u="none" strike="noStrike" cap="none" normalizeH="0" baseline="0" dirty="0">
                        <a:ln>
                          <a:noFill/>
                        </a:ln>
                        <a:solidFill>
                          <a:schemeClr val="bg1"/>
                        </a:solidFill>
                        <a:effectLst/>
                        <a:latin typeface="TT Norms Regular" pitchFamily="50" charset="-52"/>
                      </a:endParaRPr>
                    </a:p>
                  </a:txBody>
                  <a:tcPr anchor="ctr" horzOverflow="overflow">
                    <a:solidFill>
                      <a:srgbClr val="002060"/>
                    </a:solidFill>
                  </a:tcPr>
                </a:tc>
                <a:tc>
                  <a:txBody>
                    <a:bodyPr/>
                    <a:lstStyle>
                      <a:lvl1pPr marL="0" algn="l" defTabSz="914400" rtl="0" eaLnBrk="1" latinLnBrk="0" hangingPunct="1">
                        <a:spcBef>
                          <a:spcPct val="20000"/>
                        </a:spcBef>
                        <a:buClr>
                          <a:schemeClr val="hlink"/>
                        </a:buClr>
                        <a:buFont typeface="Wingdings" pitchFamily="2" charset="2"/>
                        <a:defRPr sz="2400" b="1" kern="1200">
                          <a:solidFill>
                            <a:schemeClr val="tx1"/>
                          </a:solidFill>
                          <a:latin typeface="Verdana" pitchFamily="34" charset="0"/>
                        </a:defRPr>
                      </a:lvl1pPr>
                      <a:lvl2pPr marL="457200" algn="l" defTabSz="914400" rtl="0" eaLnBrk="1" latinLnBrk="0" hangingPunct="1">
                        <a:spcBef>
                          <a:spcPct val="20000"/>
                        </a:spcBef>
                        <a:buClr>
                          <a:schemeClr val="accent1"/>
                        </a:buClr>
                        <a:buFont typeface="Wingdings" pitchFamily="2" charset="2"/>
                        <a:defRPr sz="2400" kern="1200">
                          <a:solidFill>
                            <a:schemeClr val="tx1"/>
                          </a:solidFill>
                          <a:latin typeface="Arial" charset="0"/>
                        </a:defRPr>
                      </a:lvl2pPr>
                      <a:lvl3pPr marL="914400" algn="l" defTabSz="914400" rtl="0" eaLnBrk="1" latinLnBrk="0" hangingPunct="1">
                        <a:spcBef>
                          <a:spcPct val="20000"/>
                        </a:spcBef>
                        <a:buClr>
                          <a:schemeClr val="tx1"/>
                        </a:buClr>
                        <a:defRPr sz="2000" kern="1200">
                          <a:solidFill>
                            <a:schemeClr val="tx1"/>
                          </a:solidFill>
                          <a:latin typeface="Arial" charset="0"/>
                        </a:defRPr>
                      </a:lvl3pPr>
                      <a:lvl4pPr marL="1371600" algn="l" defTabSz="914400" rtl="0" eaLnBrk="1" latinLnBrk="0" hangingPunct="1">
                        <a:spcBef>
                          <a:spcPct val="20000"/>
                        </a:spcBef>
                        <a:defRPr sz="1800" kern="1200">
                          <a:solidFill>
                            <a:schemeClr val="tx1"/>
                          </a:solidFill>
                          <a:latin typeface="Arial" charset="0"/>
                        </a:defRPr>
                      </a:lvl4pPr>
                      <a:lvl5pPr marL="1828800" algn="l" defTabSz="914400" rtl="0" eaLnBrk="1" latinLnBrk="0" hangingPunct="1">
                        <a:spcBef>
                          <a:spcPct val="20000"/>
                        </a:spcBef>
                        <a:defRPr sz="1800" kern="1200">
                          <a:solidFill>
                            <a:schemeClr val="tx1"/>
                          </a:solidFill>
                          <a:latin typeface="Arial" charset="0"/>
                        </a:defRPr>
                      </a:lvl5pPr>
                      <a:lvl6pPr marL="2286000" algn="l" defTabSz="914400" rtl="0" eaLnBrk="1" fontAlgn="base" latinLnBrk="0" hangingPunct="1">
                        <a:spcBef>
                          <a:spcPct val="20000"/>
                        </a:spcBef>
                        <a:spcAft>
                          <a:spcPct val="0"/>
                        </a:spcAft>
                        <a:defRPr sz="1800" kern="1200">
                          <a:solidFill>
                            <a:schemeClr val="tx1"/>
                          </a:solidFill>
                          <a:latin typeface="Arial" charset="0"/>
                        </a:defRPr>
                      </a:lvl6pPr>
                      <a:lvl7pPr marL="2743200" algn="l" defTabSz="914400" rtl="0" eaLnBrk="1" fontAlgn="base" latinLnBrk="0" hangingPunct="1">
                        <a:spcBef>
                          <a:spcPct val="20000"/>
                        </a:spcBef>
                        <a:spcAft>
                          <a:spcPct val="0"/>
                        </a:spcAft>
                        <a:defRPr sz="1800" kern="1200">
                          <a:solidFill>
                            <a:schemeClr val="tx1"/>
                          </a:solidFill>
                          <a:latin typeface="Arial" charset="0"/>
                        </a:defRPr>
                      </a:lvl7pPr>
                      <a:lvl8pPr marL="3200400" algn="l" defTabSz="914400" rtl="0" eaLnBrk="1" fontAlgn="base" latinLnBrk="0" hangingPunct="1">
                        <a:spcBef>
                          <a:spcPct val="20000"/>
                        </a:spcBef>
                        <a:spcAft>
                          <a:spcPct val="0"/>
                        </a:spcAft>
                        <a:defRPr sz="1800" kern="1200">
                          <a:solidFill>
                            <a:schemeClr val="tx1"/>
                          </a:solidFill>
                          <a:latin typeface="Arial" charset="0"/>
                        </a:defRPr>
                      </a:lvl8pPr>
                      <a:lvl9pPr marL="3657600" algn="l" defTabSz="914400" rtl="0" eaLnBrk="1" fontAlgn="base" latinLnBrk="0" hangingPunct="1">
                        <a:spcBef>
                          <a:spcPct val="20000"/>
                        </a:spcBef>
                        <a:spcAft>
                          <a:spcPct val="0"/>
                        </a:spcAft>
                        <a:defRPr sz="1800" kern="1200">
                          <a:solidFill>
                            <a:schemeClr val="tx1"/>
                          </a:solidFill>
                          <a:latin typeface="Arial" charset="0"/>
                        </a:defRPr>
                      </a:lvl9pPr>
                    </a:lstStyle>
                    <a:p>
                      <a:pPr marL="0" marR="0" lvl="0" indent="0" algn="ctr" defTabSz="914400" rtl="0" eaLnBrk="1" fontAlgn="base" latinLnBrk="0" hangingPunct="1">
                        <a:lnSpc>
                          <a:spcPct val="100000"/>
                        </a:lnSpc>
                        <a:spcBef>
                          <a:spcPct val="20000"/>
                        </a:spcBef>
                        <a:spcAft>
                          <a:spcPct val="0"/>
                        </a:spcAft>
                        <a:buClr>
                          <a:schemeClr val="hlink"/>
                        </a:buClr>
                        <a:buSzTx/>
                        <a:buFont typeface="Wingdings" pitchFamily="2" charset="2"/>
                        <a:buNone/>
                        <a:tabLst/>
                      </a:pPr>
                      <a:r>
                        <a:rPr kumimoji="0" lang="en-US" altLang="ru-RU" sz="1800" u="none" strike="noStrike" cap="none" normalizeH="0" baseline="0" dirty="0">
                          <a:ln>
                            <a:noFill/>
                          </a:ln>
                          <a:solidFill>
                            <a:srgbClr val="FDFEFF"/>
                          </a:solidFill>
                          <a:effectLst/>
                        </a:rPr>
                        <a:t>Title</a:t>
                      </a:r>
                      <a:endParaRPr kumimoji="0" lang="en-US" altLang="ru-RU" sz="1800" b="1" i="0" u="none" strike="noStrike" cap="none" normalizeH="0" baseline="0" dirty="0">
                        <a:ln>
                          <a:noFill/>
                        </a:ln>
                        <a:solidFill>
                          <a:srgbClr val="FDFEFF"/>
                        </a:solidFill>
                        <a:effectLst/>
                        <a:latin typeface="TT Norms Regular" pitchFamily="50" charset="-52"/>
                      </a:endParaRPr>
                    </a:p>
                  </a:txBody>
                  <a:tcPr anchor="ctr" horzOverflow="overflow">
                    <a:solidFill>
                      <a:srgbClr val="002060"/>
                    </a:solidFill>
                  </a:tcPr>
                </a:tc>
                <a:tc>
                  <a:txBody>
                    <a:bodyPr/>
                    <a:lstStyle>
                      <a:lvl1pPr marL="0" algn="l" defTabSz="914400" rtl="0" eaLnBrk="1" latinLnBrk="0" hangingPunct="1">
                        <a:spcBef>
                          <a:spcPct val="20000"/>
                        </a:spcBef>
                        <a:buClr>
                          <a:schemeClr val="hlink"/>
                        </a:buClr>
                        <a:buFont typeface="Wingdings" pitchFamily="2" charset="2"/>
                        <a:defRPr sz="2400" b="1" kern="1200">
                          <a:solidFill>
                            <a:schemeClr val="tx1"/>
                          </a:solidFill>
                          <a:latin typeface="Verdana" pitchFamily="34" charset="0"/>
                        </a:defRPr>
                      </a:lvl1pPr>
                      <a:lvl2pPr marL="457200" algn="l" defTabSz="914400" rtl="0" eaLnBrk="1" latinLnBrk="0" hangingPunct="1">
                        <a:spcBef>
                          <a:spcPct val="20000"/>
                        </a:spcBef>
                        <a:buClr>
                          <a:schemeClr val="accent1"/>
                        </a:buClr>
                        <a:buFont typeface="Wingdings" pitchFamily="2" charset="2"/>
                        <a:defRPr sz="2400" kern="1200">
                          <a:solidFill>
                            <a:schemeClr val="tx1"/>
                          </a:solidFill>
                          <a:latin typeface="Arial" charset="0"/>
                        </a:defRPr>
                      </a:lvl2pPr>
                      <a:lvl3pPr marL="914400" algn="l" defTabSz="914400" rtl="0" eaLnBrk="1" latinLnBrk="0" hangingPunct="1">
                        <a:spcBef>
                          <a:spcPct val="20000"/>
                        </a:spcBef>
                        <a:buClr>
                          <a:schemeClr val="tx1"/>
                        </a:buClr>
                        <a:defRPr sz="2000" kern="1200">
                          <a:solidFill>
                            <a:schemeClr val="tx1"/>
                          </a:solidFill>
                          <a:latin typeface="Arial" charset="0"/>
                        </a:defRPr>
                      </a:lvl3pPr>
                      <a:lvl4pPr marL="1371600" algn="l" defTabSz="914400" rtl="0" eaLnBrk="1" latinLnBrk="0" hangingPunct="1">
                        <a:spcBef>
                          <a:spcPct val="20000"/>
                        </a:spcBef>
                        <a:defRPr sz="1800" kern="1200">
                          <a:solidFill>
                            <a:schemeClr val="tx1"/>
                          </a:solidFill>
                          <a:latin typeface="Arial" charset="0"/>
                        </a:defRPr>
                      </a:lvl4pPr>
                      <a:lvl5pPr marL="1828800" algn="l" defTabSz="914400" rtl="0" eaLnBrk="1" latinLnBrk="0" hangingPunct="1">
                        <a:spcBef>
                          <a:spcPct val="20000"/>
                        </a:spcBef>
                        <a:defRPr sz="1800" kern="1200">
                          <a:solidFill>
                            <a:schemeClr val="tx1"/>
                          </a:solidFill>
                          <a:latin typeface="Arial" charset="0"/>
                        </a:defRPr>
                      </a:lvl5pPr>
                      <a:lvl6pPr marL="2286000" algn="l" defTabSz="914400" rtl="0" eaLnBrk="1" fontAlgn="base" latinLnBrk="0" hangingPunct="1">
                        <a:spcBef>
                          <a:spcPct val="20000"/>
                        </a:spcBef>
                        <a:spcAft>
                          <a:spcPct val="0"/>
                        </a:spcAft>
                        <a:defRPr sz="1800" kern="1200">
                          <a:solidFill>
                            <a:schemeClr val="tx1"/>
                          </a:solidFill>
                          <a:latin typeface="Arial" charset="0"/>
                        </a:defRPr>
                      </a:lvl6pPr>
                      <a:lvl7pPr marL="2743200" algn="l" defTabSz="914400" rtl="0" eaLnBrk="1" fontAlgn="base" latinLnBrk="0" hangingPunct="1">
                        <a:spcBef>
                          <a:spcPct val="20000"/>
                        </a:spcBef>
                        <a:spcAft>
                          <a:spcPct val="0"/>
                        </a:spcAft>
                        <a:defRPr sz="1800" kern="1200">
                          <a:solidFill>
                            <a:schemeClr val="tx1"/>
                          </a:solidFill>
                          <a:latin typeface="Arial" charset="0"/>
                        </a:defRPr>
                      </a:lvl7pPr>
                      <a:lvl8pPr marL="3200400" algn="l" defTabSz="914400" rtl="0" eaLnBrk="1" fontAlgn="base" latinLnBrk="0" hangingPunct="1">
                        <a:spcBef>
                          <a:spcPct val="20000"/>
                        </a:spcBef>
                        <a:spcAft>
                          <a:spcPct val="0"/>
                        </a:spcAft>
                        <a:defRPr sz="1800" kern="1200">
                          <a:solidFill>
                            <a:schemeClr val="tx1"/>
                          </a:solidFill>
                          <a:latin typeface="Arial" charset="0"/>
                        </a:defRPr>
                      </a:lvl8pPr>
                      <a:lvl9pPr marL="3657600" algn="l" defTabSz="914400" rtl="0" eaLnBrk="1" fontAlgn="base" latinLnBrk="0" hangingPunct="1">
                        <a:spcBef>
                          <a:spcPct val="20000"/>
                        </a:spcBef>
                        <a:spcAft>
                          <a:spcPct val="0"/>
                        </a:spcAft>
                        <a:defRPr sz="1800" kern="1200">
                          <a:solidFill>
                            <a:schemeClr val="tx1"/>
                          </a:solidFill>
                          <a:latin typeface="Arial" charset="0"/>
                        </a:defRPr>
                      </a:lvl9pPr>
                    </a:lstStyle>
                    <a:p>
                      <a:pPr marL="0" marR="0" lvl="0" indent="0" algn="ctr" defTabSz="914400" rtl="0" eaLnBrk="1" fontAlgn="base" latinLnBrk="0" hangingPunct="1">
                        <a:lnSpc>
                          <a:spcPct val="100000"/>
                        </a:lnSpc>
                        <a:spcBef>
                          <a:spcPct val="20000"/>
                        </a:spcBef>
                        <a:spcAft>
                          <a:spcPct val="0"/>
                        </a:spcAft>
                        <a:buClr>
                          <a:schemeClr val="hlink"/>
                        </a:buClr>
                        <a:buSzTx/>
                        <a:buFont typeface="Wingdings" pitchFamily="2" charset="2"/>
                        <a:buNone/>
                        <a:tabLst/>
                      </a:pPr>
                      <a:r>
                        <a:rPr kumimoji="0" lang="en-US" altLang="ru-RU" sz="1800" u="none" strike="noStrike" cap="none" normalizeH="0" baseline="0" dirty="0">
                          <a:ln>
                            <a:noFill/>
                          </a:ln>
                          <a:solidFill>
                            <a:schemeClr val="bg1"/>
                          </a:solidFill>
                          <a:effectLst/>
                        </a:rPr>
                        <a:t>Title</a:t>
                      </a:r>
                      <a:endParaRPr kumimoji="0" lang="en-US" altLang="ru-RU" sz="1800" b="1" i="0" u="none" strike="noStrike" cap="none" normalizeH="0" baseline="0" dirty="0">
                        <a:ln>
                          <a:noFill/>
                        </a:ln>
                        <a:solidFill>
                          <a:schemeClr val="bg1"/>
                        </a:solidFill>
                        <a:effectLst/>
                        <a:latin typeface="TT Norms Regular" pitchFamily="50" charset="-52"/>
                      </a:endParaRPr>
                    </a:p>
                  </a:txBody>
                  <a:tcPr anchor="ctr" horzOverflow="overflow">
                    <a:solidFill>
                      <a:srgbClr val="002060"/>
                    </a:solidFill>
                  </a:tcPr>
                </a:tc>
                <a:tc>
                  <a:txBody>
                    <a:bodyPr/>
                    <a:lstStyle>
                      <a:lvl1pPr marL="0" algn="l" defTabSz="914400" rtl="0" eaLnBrk="1" latinLnBrk="0" hangingPunct="1">
                        <a:spcBef>
                          <a:spcPct val="20000"/>
                        </a:spcBef>
                        <a:buClr>
                          <a:schemeClr val="hlink"/>
                        </a:buClr>
                        <a:buFont typeface="Wingdings" pitchFamily="2" charset="2"/>
                        <a:defRPr sz="2400" b="1" kern="1200">
                          <a:solidFill>
                            <a:schemeClr val="tx1"/>
                          </a:solidFill>
                          <a:latin typeface="Verdana" pitchFamily="34" charset="0"/>
                        </a:defRPr>
                      </a:lvl1pPr>
                      <a:lvl2pPr marL="457200" algn="l" defTabSz="914400" rtl="0" eaLnBrk="1" latinLnBrk="0" hangingPunct="1">
                        <a:spcBef>
                          <a:spcPct val="20000"/>
                        </a:spcBef>
                        <a:buClr>
                          <a:schemeClr val="accent1"/>
                        </a:buClr>
                        <a:buFont typeface="Wingdings" pitchFamily="2" charset="2"/>
                        <a:defRPr sz="2400" kern="1200">
                          <a:solidFill>
                            <a:schemeClr val="tx1"/>
                          </a:solidFill>
                          <a:latin typeface="Arial" charset="0"/>
                        </a:defRPr>
                      </a:lvl2pPr>
                      <a:lvl3pPr marL="914400" algn="l" defTabSz="914400" rtl="0" eaLnBrk="1" latinLnBrk="0" hangingPunct="1">
                        <a:spcBef>
                          <a:spcPct val="20000"/>
                        </a:spcBef>
                        <a:buClr>
                          <a:schemeClr val="tx1"/>
                        </a:buClr>
                        <a:defRPr sz="2000" kern="1200">
                          <a:solidFill>
                            <a:schemeClr val="tx1"/>
                          </a:solidFill>
                          <a:latin typeface="Arial" charset="0"/>
                        </a:defRPr>
                      </a:lvl3pPr>
                      <a:lvl4pPr marL="1371600" algn="l" defTabSz="914400" rtl="0" eaLnBrk="1" latinLnBrk="0" hangingPunct="1">
                        <a:spcBef>
                          <a:spcPct val="20000"/>
                        </a:spcBef>
                        <a:defRPr sz="1800" kern="1200">
                          <a:solidFill>
                            <a:schemeClr val="tx1"/>
                          </a:solidFill>
                          <a:latin typeface="Arial" charset="0"/>
                        </a:defRPr>
                      </a:lvl4pPr>
                      <a:lvl5pPr marL="1828800" algn="l" defTabSz="914400" rtl="0" eaLnBrk="1" latinLnBrk="0" hangingPunct="1">
                        <a:spcBef>
                          <a:spcPct val="20000"/>
                        </a:spcBef>
                        <a:defRPr sz="1800" kern="1200">
                          <a:solidFill>
                            <a:schemeClr val="tx1"/>
                          </a:solidFill>
                          <a:latin typeface="Arial" charset="0"/>
                        </a:defRPr>
                      </a:lvl5pPr>
                      <a:lvl6pPr marL="2286000" algn="l" defTabSz="914400" rtl="0" eaLnBrk="1" fontAlgn="base" latinLnBrk="0" hangingPunct="1">
                        <a:spcBef>
                          <a:spcPct val="20000"/>
                        </a:spcBef>
                        <a:spcAft>
                          <a:spcPct val="0"/>
                        </a:spcAft>
                        <a:defRPr sz="1800" kern="1200">
                          <a:solidFill>
                            <a:schemeClr val="tx1"/>
                          </a:solidFill>
                          <a:latin typeface="Arial" charset="0"/>
                        </a:defRPr>
                      </a:lvl6pPr>
                      <a:lvl7pPr marL="2743200" algn="l" defTabSz="914400" rtl="0" eaLnBrk="1" fontAlgn="base" latinLnBrk="0" hangingPunct="1">
                        <a:spcBef>
                          <a:spcPct val="20000"/>
                        </a:spcBef>
                        <a:spcAft>
                          <a:spcPct val="0"/>
                        </a:spcAft>
                        <a:defRPr sz="1800" kern="1200">
                          <a:solidFill>
                            <a:schemeClr val="tx1"/>
                          </a:solidFill>
                          <a:latin typeface="Arial" charset="0"/>
                        </a:defRPr>
                      </a:lvl7pPr>
                      <a:lvl8pPr marL="3200400" algn="l" defTabSz="914400" rtl="0" eaLnBrk="1" fontAlgn="base" latinLnBrk="0" hangingPunct="1">
                        <a:spcBef>
                          <a:spcPct val="20000"/>
                        </a:spcBef>
                        <a:spcAft>
                          <a:spcPct val="0"/>
                        </a:spcAft>
                        <a:defRPr sz="1800" kern="1200">
                          <a:solidFill>
                            <a:schemeClr val="tx1"/>
                          </a:solidFill>
                          <a:latin typeface="Arial" charset="0"/>
                        </a:defRPr>
                      </a:lvl8pPr>
                      <a:lvl9pPr marL="3657600" algn="l" defTabSz="914400" rtl="0" eaLnBrk="1" fontAlgn="base" latinLnBrk="0" hangingPunct="1">
                        <a:spcBef>
                          <a:spcPct val="20000"/>
                        </a:spcBef>
                        <a:spcAft>
                          <a:spcPct val="0"/>
                        </a:spcAft>
                        <a:defRPr sz="1800" kern="1200">
                          <a:solidFill>
                            <a:schemeClr val="tx1"/>
                          </a:solidFill>
                          <a:latin typeface="Arial" charset="0"/>
                        </a:defRPr>
                      </a:lvl9pPr>
                    </a:lstStyle>
                    <a:p>
                      <a:pPr marL="0" marR="0" lvl="0" indent="0" algn="ctr" defTabSz="914400" rtl="0" eaLnBrk="1" fontAlgn="base" latinLnBrk="0" hangingPunct="1">
                        <a:lnSpc>
                          <a:spcPct val="100000"/>
                        </a:lnSpc>
                        <a:spcBef>
                          <a:spcPct val="20000"/>
                        </a:spcBef>
                        <a:spcAft>
                          <a:spcPct val="0"/>
                        </a:spcAft>
                        <a:buClr>
                          <a:schemeClr val="hlink"/>
                        </a:buClr>
                        <a:buSzTx/>
                        <a:buFont typeface="Wingdings" pitchFamily="2" charset="2"/>
                        <a:buNone/>
                        <a:tabLst/>
                      </a:pPr>
                      <a:r>
                        <a:rPr kumimoji="0" lang="en-US" altLang="ru-RU" sz="1800" u="none" strike="noStrike" cap="none" normalizeH="0" baseline="0" dirty="0">
                          <a:ln>
                            <a:noFill/>
                          </a:ln>
                          <a:solidFill>
                            <a:schemeClr val="bg1"/>
                          </a:solidFill>
                          <a:effectLst/>
                        </a:rPr>
                        <a:t>Title</a:t>
                      </a:r>
                      <a:endParaRPr kumimoji="0" lang="en-US" altLang="ru-RU" sz="1800" b="1" i="0" u="none" strike="noStrike" cap="none" normalizeH="0" baseline="0" dirty="0">
                        <a:ln>
                          <a:noFill/>
                        </a:ln>
                        <a:solidFill>
                          <a:schemeClr val="bg1"/>
                        </a:solidFill>
                        <a:effectLst/>
                        <a:latin typeface="TT Norms Regular" pitchFamily="50" charset="-52"/>
                      </a:endParaRPr>
                    </a:p>
                  </a:txBody>
                  <a:tcPr anchor="ctr" horzOverflow="overflow">
                    <a:solidFill>
                      <a:srgbClr val="002060"/>
                    </a:solidFill>
                  </a:tcPr>
                </a:tc>
                <a:tc>
                  <a:txBody>
                    <a:bodyPr/>
                    <a:lstStyle/>
                    <a:p>
                      <a:pPr marL="0" marR="0" lvl="0" indent="0" algn="ctr" defTabSz="914400" rtl="0" eaLnBrk="1" fontAlgn="base" latinLnBrk="0" hangingPunct="1">
                        <a:lnSpc>
                          <a:spcPct val="100000"/>
                        </a:lnSpc>
                        <a:spcBef>
                          <a:spcPct val="20000"/>
                        </a:spcBef>
                        <a:spcAft>
                          <a:spcPct val="0"/>
                        </a:spcAft>
                        <a:buClr>
                          <a:schemeClr val="hlink"/>
                        </a:buClr>
                        <a:buSzTx/>
                        <a:buFont typeface="Wingdings" pitchFamily="2" charset="2"/>
                        <a:buNone/>
                        <a:tabLst/>
                      </a:pPr>
                      <a:endParaRPr kumimoji="0" lang="en-US" altLang="ru-RU" sz="1800" b="1" i="0" u="none" strike="noStrike" cap="none" normalizeH="0" baseline="0" dirty="0">
                        <a:ln>
                          <a:noFill/>
                        </a:ln>
                        <a:solidFill>
                          <a:schemeClr val="bg1"/>
                        </a:solidFill>
                        <a:effectLst/>
                        <a:latin typeface="TT Norms Regular" pitchFamily="50" charset="-52"/>
                      </a:endParaRPr>
                    </a:p>
                  </a:txBody>
                  <a:tcPr anchor="ctr" horzOverflow="overflow">
                    <a:solidFill>
                      <a:srgbClr val="002060"/>
                    </a:solidFill>
                  </a:tcPr>
                </a:tc>
                <a:extLst>
                  <a:ext uri="{0D108BD9-81ED-4DB2-BD59-A6C34878D82A}">
                    <a16:rowId xmlns="" xmlns:a16="http://schemas.microsoft.com/office/drawing/2014/main" val="10000"/>
                  </a:ext>
                </a:extLst>
              </a:tr>
              <a:tr h="446088">
                <a:tc>
                  <a:txBody>
                    <a:bodyPr/>
                    <a:lstStyle>
                      <a:lvl1pPr marL="0" algn="l" defTabSz="914400" rtl="0" eaLnBrk="1" latinLnBrk="0" hangingPunct="1">
                        <a:spcBef>
                          <a:spcPct val="20000"/>
                        </a:spcBef>
                        <a:buClr>
                          <a:schemeClr val="hlink"/>
                        </a:buClr>
                        <a:buFont typeface="Wingdings" pitchFamily="2" charset="2"/>
                        <a:defRPr sz="2400" b="1" kern="1200">
                          <a:solidFill>
                            <a:schemeClr val="tx1"/>
                          </a:solidFill>
                          <a:latin typeface="Verdana" pitchFamily="34" charset="0"/>
                        </a:defRPr>
                      </a:lvl1pPr>
                      <a:lvl2pPr marL="457200" algn="l" defTabSz="914400" rtl="0" eaLnBrk="1" latinLnBrk="0" hangingPunct="1">
                        <a:spcBef>
                          <a:spcPct val="20000"/>
                        </a:spcBef>
                        <a:buClr>
                          <a:schemeClr val="accent1"/>
                        </a:buClr>
                        <a:buFont typeface="Wingdings" pitchFamily="2" charset="2"/>
                        <a:defRPr sz="2400" kern="1200">
                          <a:solidFill>
                            <a:schemeClr val="tx1"/>
                          </a:solidFill>
                          <a:latin typeface="Arial" charset="0"/>
                        </a:defRPr>
                      </a:lvl2pPr>
                      <a:lvl3pPr marL="914400" algn="l" defTabSz="914400" rtl="0" eaLnBrk="1" latinLnBrk="0" hangingPunct="1">
                        <a:spcBef>
                          <a:spcPct val="20000"/>
                        </a:spcBef>
                        <a:buClr>
                          <a:schemeClr val="tx1"/>
                        </a:buClr>
                        <a:defRPr sz="2000" kern="1200">
                          <a:solidFill>
                            <a:schemeClr val="tx1"/>
                          </a:solidFill>
                          <a:latin typeface="Arial" charset="0"/>
                        </a:defRPr>
                      </a:lvl3pPr>
                      <a:lvl4pPr marL="1371600" algn="l" defTabSz="914400" rtl="0" eaLnBrk="1" latinLnBrk="0" hangingPunct="1">
                        <a:spcBef>
                          <a:spcPct val="20000"/>
                        </a:spcBef>
                        <a:defRPr sz="1800" kern="1200">
                          <a:solidFill>
                            <a:schemeClr val="tx1"/>
                          </a:solidFill>
                          <a:latin typeface="Arial" charset="0"/>
                        </a:defRPr>
                      </a:lvl4pPr>
                      <a:lvl5pPr marL="1828800" algn="l" defTabSz="914400" rtl="0" eaLnBrk="1" latinLnBrk="0" hangingPunct="1">
                        <a:spcBef>
                          <a:spcPct val="20000"/>
                        </a:spcBef>
                        <a:defRPr sz="1800" kern="1200">
                          <a:solidFill>
                            <a:schemeClr val="tx1"/>
                          </a:solidFill>
                          <a:latin typeface="Arial" charset="0"/>
                        </a:defRPr>
                      </a:lvl5pPr>
                      <a:lvl6pPr marL="2286000" algn="l" defTabSz="914400" rtl="0" eaLnBrk="1" fontAlgn="base" latinLnBrk="0" hangingPunct="1">
                        <a:spcBef>
                          <a:spcPct val="20000"/>
                        </a:spcBef>
                        <a:spcAft>
                          <a:spcPct val="0"/>
                        </a:spcAft>
                        <a:defRPr sz="1800" kern="1200">
                          <a:solidFill>
                            <a:schemeClr val="tx1"/>
                          </a:solidFill>
                          <a:latin typeface="Arial" charset="0"/>
                        </a:defRPr>
                      </a:lvl6pPr>
                      <a:lvl7pPr marL="2743200" algn="l" defTabSz="914400" rtl="0" eaLnBrk="1" fontAlgn="base" latinLnBrk="0" hangingPunct="1">
                        <a:spcBef>
                          <a:spcPct val="20000"/>
                        </a:spcBef>
                        <a:spcAft>
                          <a:spcPct val="0"/>
                        </a:spcAft>
                        <a:defRPr sz="1800" kern="1200">
                          <a:solidFill>
                            <a:schemeClr val="tx1"/>
                          </a:solidFill>
                          <a:latin typeface="Arial" charset="0"/>
                        </a:defRPr>
                      </a:lvl7pPr>
                      <a:lvl8pPr marL="3200400" algn="l" defTabSz="914400" rtl="0" eaLnBrk="1" fontAlgn="base" latinLnBrk="0" hangingPunct="1">
                        <a:spcBef>
                          <a:spcPct val="20000"/>
                        </a:spcBef>
                        <a:spcAft>
                          <a:spcPct val="0"/>
                        </a:spcAft>
                        <a:defRPr sz="1800" kern="1200">
                          <a:solidFill>
                            <a:schemeClr val="tx1"/>
                          </a:solidFill>
                          <a:latin typeface="Arial" charset="0"/>
                        </a:defRPr>
                      </a:lvl8pPr>
                      <a:lvl9pPr marL="3657600" algn="l" defTabSz="914400" rtl="0" eaLnBrk="1" fontAlgn="base" latinLnBrk="0" hangingPunct="1">
                        <a:spcBef>
                          <a:spcPct val="20000"/>
                        </a:spcBef>
                        <a:spcAft>
                          <a:spcPct val="0"/>
                        </a:spcAft>
                        <a:defRPr sz="1800" kern="1200">
                          <a:solidFill>
                            <a:schemeClr val="tx1"/>
                          </a:solidFill>
                          <a:latin typeface="Arial" charset="0"/>
                        </a:defRPr>
                      </a:lvl9pPr>
                    </a:lstStyle>
                    <a:p>
                      <a:pPr marL="0" marR="0" lvl="0" indent="0" algn="ctr" defTabSz="914400" rtl="0" eaLnBrk="1" fontAlgn="base" latinLnBrk="0" hangingPunct="1">
                        <a:lnSpc>
                          <a:spcPct val="100000"/>
                        </a:lnSpc>
                        <a:spcBef>
                          <a:spcPct val="20000"/>
                        </a:spcBef>
                        <a:spcAft>
                          <a:spcPct val="0"/>
                        </a:spcAft>
                        <a:buClr>
                          <a:schemeClr val="hlink"/>
                        </a:buClr>
                        <a:buSzTx/>
                        <a:buFont typeface="Wingdings" pitchFamily="2" charset="2"/>
                        <a:buNone/>
                        <a:tabLst/>
                      </a:pPr>
                      <a:r>
                        <a:rPr kumimoji="0" lang="en-US" altLang="ru-RU" sz="1800" u="none" strike="noStrike" cap="none" normalizeH="0" baseline="0" dirty="0">
                          <a:ln>
                            <a:noFill/>
                          </a:ln>
                          <a:solidFill>
                            <a:schemeClr val="bg1"/>
                          </a:solidFill>
                          <a:effectLst/>
                        </a:rPr>
                        <a:t>Title</a:t>
                      </a:r>
                      <a:endParaRPr kumimoji="0" lang="en-US" altLang="ru-RU" sz="1800" b="1" i="0" u="none" strike="noStrike" cap="none" normalizeH="0" baseline="0" dirty="0">
                        <a:ln>
                          <a:noFill/>
                        </a:ln>
                        <a:solidFill>
                          <a:schemeClr val="bg1"/>
                        </a:solidFill>
                        <a:effectLst/>
                        <a:latin typeface="TT Norms Regular" pitchFamily="50" charset="-52"/>
                      </a:endParaRPr>
                    </a:p>
                  </a:txBody>
                  <a:tcPr anchor="ctr" horzOverflow="overflow">
                    <a:solidFill>
                      <a:srgbClr val="002060"/>
                    </a:solidFill>
                  </a:tcPr>
                </a:tc>
                <a:tc>
                  <a:txBody>
                    <a:bodyPr/>
                    <a:lstStyle>
                      <a:lvl1pPr marL="0" algn="l" defTabSz="914400" rtl="0" eaLnBrk="1" latinLnBrk="0" hangingPunct="1">
                        <a:spcBef>
                          <a:spcPct val="20000"/>
                        </a:spcBef>
                        <a:buClr>
                          <a:schemeClr val="hlink"/>
                        </a:buClr>
                        <a:buFont typeface="Wingdings" pitchFamily="2" charset="2"/>
                        <a:defRPr sz="2400" b="1" kern="1200">
                          <a:solidFill>
                            <a:schemeClr val="tx1"/>
                          </a:solidFill>
                          <a:latin typeface="Verdana" pitchFamily="34" charset="0"/>
                        </a:defRPr>
                      </a:lvl1pPr>
                      <a:lvl2pPr marL="457200" algn="l" defTabSz="914400" rtl="0" eaLnBrk="1" latinLnBrk="0" hangingPunct="1">
                        <a:spcBef>
                          <a:spcPct val="20000"/>
                        </a:spcBef>
                        <a:buClr>
                          <a:schemeClr val="accent1"/>
                        </a:buClr>
                        <a:buFont typeface="Wingdings" pitchFamily="2" charset="2"/>
                        <a:defRPr sz="2400" kern="1200">
                          <a:solidFill>
                            <a:schemeClr val="tx1"/>
                          </a:solidFill>
                          <a:latin typeface="Arial" charset="0"/>
                        </a:defRPr>
                      </a:lvl2pPr>
                      <a:lvl3pPr marL="914400" algn="l" defTabSz="914400" rtl="0" eaLnBrk="1" latinLnBrk="0" hangingPunct="1">
                        <a:spcBef>
                          <a:spcPct val="20000"/>
                        </a:spcBef>
                        <a:buClr>
                          <a:schemeClr val="tx1"/>
                        </a:buClr>
                        <a:defRPr sz="2000" kern="1200">
                          <a:solidFill>
                            <a:schemeClr val="tx1"/>
                          </a:solidFill>
                          <a:latin typeface="Arial" charset="0"/>
                        </a:defRPr>
                      </a:lvl3pPr>
                      <a:lvl4pPr marL="1371600" algn="l" defTabSz="914400" rtl="0" eaLnBrk="1" latinLnBrk="0" hangingPunct="1">
                        <a:spcBef>
                          <a:spcPct val="20000"/>
                        </a:spcBef>
                        <a:defRPr sz="1800" kern="1200">
                          <a:solidFill>
                            <a:schemeClr val="tx1"/>
                          </a:solidFill>
                          <a:latin typeface="Arial" charset="0"/>
                        </a:defRPr>
                      </a:lvl4pPr>
                      <a:lvl5pPr marL="1828800" algn="l" defTabSz="914400" rtl="0" eaLnBrk="1" latinLnBrk="0" hangingPunct="1">
                        <a:spcBef>
                          <a:spcPct val="20000"/>
                        </a:spcBef>
                        <a:defRPr sz="1800" kern="1200">
                          <a:solidFill>
                            <a:schemeClr val="tx1"/>
                          </a:solidFill>
                          <a:latin typeface="Arial" charset="0"/>
                        </a:defRPr>
                      </a:lvl5pPr>
                      <a:lvl6pPr marL="2286000" algn="l" defTabSz="914400" rtl="0" eaLnBrk="1" fontAlgn="base" latinLnBrk="0" hangingPunct="1">
                        <a:spcBef>
                          <a:spcPct val="20000"/>
                        </a:spcBef>
                        <a:spcAft>
                          <a:spcPct val="0"/>
                        </a:spcAft>
                        <a:defRPr sz="1800" kern="1200">
                          <a:solidFill>
                            <a:schemeClr val="tx1"/>
                          </a:solidFill>
                          <a:latin typeface="Arial" charset="0"/>
                        </a:defRPr>
                      </a:lvl6pPr>
                      <a:lvl7pPr marL="2743200" algn="l" defTabSz="914400" rtl="0" eaLnBrk="1" fontAlgn="base" latinLnBrk="0" hangingPunct="1">
                        <a:spcBef>
                          <a:spcPct val="20000"/>
                        </a:spcBef>
                        <a:spcAft>
                          <a:spcPct val="0"/>
                        </a:spcAft>
                        <a:defRPr sz="1800" kern="1200">
                          <a:solidFill>
                            <a:schemeClr val="tx1"/>
                          </a:solidFill>
                          <a:latin typeface="Arial" charset="0"/>
                        </a:defRPr>
                      </a:lvl7pPr>
                      <a:lvl8pPr marL="3200400" algn="l" defTabSz="914400" rtl="0" eaLnBrk="1" fontAlgn="base" latinLnBrk="0" hangingPunct="1">
                        <a:spcBef>
                          <a:spcPct val="20000"/>
                        </a:spcBef>
                        <a:spcAft>
                          <a:spcPct val="0"/>
                        </a:spcAft>
                        <a:defRPr sz="1800" kern="1200">
                          <a:solidFill>
                            <a:schemeClr val="tx1"/>
                          </a:solidFill>
                          <a:latin typeface="Arial" charset="0"/>
                        </a:defRPr>
                      </a:lvl8pPr>
                      <a:lvl9pPr marL="3657600" algn="l" defTabSz="914400" rtl="0" eaLnBrk="1" fontAlgn="base" latinLnBrk="0" hangingPunct="1">
                        <a:spcBef>
                          <a:spcPct val="20000"/>
                        </a:spcBef>
                        <a:spcAft>
                          <a:spcPct val="0"/>
                        </a:spcAft>
                        <a:defRPr sz="1800" kern="1200">
                          <a:solidFill>
                            <a:schemeClr val="tx1"/>
                          </a:solidFill>
                          <a:latin typeface="Arial" charset="0"/>
                        </a:defRPr>
                      </a:lvl9pPr>
                    </a:lstStyle>
                    <a:p>
                      <a:pPr marL="0" marR="0" lvl="0" indent="0" algn="ctr" defTabSz="914400" rtl="0" eaLnBrk="1" fontAlgn="base" latinLnBrk="0" hangingPunct="1">
                        <a:lnSpc>
                          <a:spcPct val="100000"/>
                        </a:lnSpc>
                        <a:spcBef>
                          <a:spcPct val="20000"/>
                        </a:spcBef>
                        <a:spcAft>
                          <a:spcPct val="0"/>
                        </a:spcAft>
                        <a:buClr>
                          <a:schemeClr val="hlink"/>
                        </a:buClr>
                        <a:buSzTx/>
                        <a:buFont typeface="Wingdings" pitchFamily="2" charset="2"/>
                        <a:buNone/>
                        <a:tabLst/>
                      </a:pPr>
                      <a:r>
                        <a:rPr kumimoji="0" lang="en-US" altLang="ru-RU" sz="1800" u="none" strike="noStrike" cap="none" normalizeH="0" baseline="0" dirty="0">
                          <a:ln>
                            <a:noFill/>
                          </a:ln>
                          <a:effectLst/>
                        </a:rPr>
                        <a:t>O</a:t>
                      </a:r>
                      <a:endParaRPr kumimoji="0" lang="en-US" altLang="ru-RU" sz="1800" b="1" i="0" u="none" strike="noStrike" cap="none" normalizeH="0" baseline="0" dirty="0">
                        <a:ln>
                          <a:noFill/>
                        </a:ln>
                        <a:solidFill>
                          <a:schemeClr val="bg1"/>
                        </a:solidFill>
                        <a:effectLst/>
                        <a:latin typeface="TT Norms Regular" pitchFamily="50" charset="-52"/>
                      </a:endParaRPr>
                    </a:p>
                  </a:txBody>
                  <a:tcPr anchor="ctr" horzOverflow="overflow">
                    <a:solidFill>
                      <a:srgbClr val="FFFFFF"/>
                    </a:solidFill>
                  </a:tcPr>
                </a:tc>
                <a:tc>
                  <a:txBody>
                    <a:bodyPr/>
                    <a:lstStyle>
                      <a:lvl1pPr marL="0" algn="l" defTabSz="914400" rtl="0" eaLnBrk="1" latinLnBrk="0" hangingPunct="1">
                        <a:spcBef>
                          <a:spcPct val="20000"/>
                        </a:spcBef>
                        <a:buClr>
                          <a:schemeClr val="hlink"/>
                        </a:buClr>
                        <a:buFont typeface="Wingdings" pitchFamily="2" charset="2"/>
                        <a:defRPr sz="2400" b="1" kern="1200">
                          <a:solidFill>
                            <a:schemeClr val="tx1"/>
                          </a:solidFill>
                          <a:latin typeface="Verdana" pitchFamily="34" charset="0"/>
                        </a:defRPr>
                      </a:lvl1pPr>
                      <a:lvl2pPr marL="457200" algn="l" defTabSz="914400" rtl="0" eaLnBrk="1" latinLnBrk="0" hangingPunct="1">
                        <a:spcBef>
                          <a:spcPct val="20000"/>
                        </a:spcBef>
                        <a:buClr>
                          <a:schemeClr val="accent1"/>
                        </a:buClr>
                        <a:buFont typeface="Wingdings" pitchFamily="2" charset="2"/>
                        <a:defRPr sz="2400" kern="1200">
                          <a:solidFill>
                            <a:schemeClr val="tx1"/>
                          </a:solidFill>
                          <a:latin typeface="Arial" charset="0"/>
                        </a:defRPr>
                      </a:lvl2pPr>
                      <a:lvl3pPr marL="914400" algn="l" defTabSz="914400" rtl="0" eaLnBrk="1" latinLnBrk="0" hangingPunct="1">
                        <a:spcBef>
                          <a:spcPct val="20000"/>
                        </a:spcBef>
                        <a:buClr>
                          <a:schemeClr val="tx1"/>
                        </a:buClr>
                        <a:defRPr sz="2000" kern="1200">
                          <a:solidFill>
                            <a:schemeClr val="tx1"/>
                          </a:solidFill>
                          <a:latin typeface="Arial" charset="0"/>
                        </a:defRPr>
                      </a:lvl3pPr>
                      <a:lvl4pPr marL="1371600" algn="l" defTabSz="914400" rtl="0" eaLnBrk="1" latinLnBrk="0" hangingPunct="1">
                        <a:spcBef>
                          <a:spcPct val="20000"/>
                        </a:spcBef>
                        <a:defRPr sz="1800" kern="1200">
                          <a:solidFill>
                            <a:schemeClr val="tx1"/>
                          </a:solidFill>
                          <a:latin typeface="Arial" charset="0"/>
                        </a:defRPr>
                      </a:lvl4pPr>
                      <a:lvl5pPr marL="1828800" algn="l" defTabSz="914400" rtl="0" eaLnBrk="1" latinLnBrk="0" hangingPunct="1">
                        <a:spcBef>
                          <a:spcPct val="20000"/>
                        </a:spcBef>
                        <a:defRPr sz="1800" kern="1200">
                          <a:solidFill>
                            <a:schemeClr val="tx1"/>
                          </a:solidFill>
                          <a:latin typeface="Arial" charset="0"/>
                        </a:defRPr>
                      </a:lvl5pPr>
                      <a:lvl6pPr marL="2286000" algn="l" defTabSz="914400" rtl="0" eaLnBrk="1" fontAlgn="base" latinLnBrk="0" hangingPunct="1">
                        <a:spcBef>
                          <a:spcPct val="20000"/>
                        </a:spcBef>
                        <a:spcAft>
                          <a:spcPct val="0"/>
                        </a:spcAft>
                        <a:defRPr sz="1800" kern="1200">
                          <a:solidFill>
                            <a:schemeClr val="tx1"/>
                          </a:solidFill>
                          <a:latin typeface="Arial" charset="0"/>
                        </a:defRPr>
                      </a:lvl6pPr>
                      <a:lvl7pPr marL="2743200" algn="l" defTabSz="914400" rtl="0" eaLnBrk="1" fontAlgn="base" latinLnBrk="0" hangingPunct="1">
                        <a:spcBef>
                          <a:spcPct val="20000"/>
                        </a:spcBef>
                        <a:spcAft>
                          <a:spcPct val="0"/>
                        </a:spcAft>
                        <a:defRPr sz="1800" kern="1200">
                          <a:solidFill>
                            <a:schemeClr val="tx1"/>
                          </a:solidFill>
                          <a:latin typeface="Arial" charset="0"/>
                        </a:defRPr>
                      </a:lvl7pPr>
                      <a:lvl8pPr marL="3200400" algn="l" defTabSz="914400" rtl="0" eaLnBrk="1" fontAlgn="base" latinLnBrk="0" hangingPunct="1">
                        <a:spcBef>
                          <a:spcPct val="20000"/>
                        </a:spcBef>
                        <a:spcAft>
                          <a:spcPct val="0"/>
                        </a:spcAft>
                        <a:defRPr sz="1800" kern="1200">
                          <a:solidFill>
                            <a:schemeClr val="tx1"/>
                          </a:solidFill>
                          <a:latin typeface="Arial" charset="0"/>
                        </a:defRPr>
                      </a:lvl8pPr>
                      <a:lvl9pPr marL="3657600" algn="l" defTabSz="914400" rtl="0" eaLnBrk="1" fontAlgn="base" latinLnBrk="0" hangingPunct="1">
                        <a:spcBef>
                          <a:spcPct val="20000"/>
                        </a:spcBef>
                        <a:spcAft>
                          <a:spcPct val="0"/>
                        </a:spcAft>
                        <a:defRPr sz="1800" kern="1200">
                          <a:solidFill>
                            <a:schemeClr val="tx1"/>
                          </a:solidFill>
                          <a:latin typeface="Arial" charset="0"/>
                        </a:defRPr>
                      </a:lvl9pPr>
                    </a:lstStyle>
                    <a:p>
                      <a:pPr marL="0" marR="0" lvl="0" indent="0" algn="ctr" defTabSz="914400" rtl="0" eaLnBrk="1" fontAlgn="base" latinLnBrk="0" hangingPunct="1">
                        <a:lnSpc>
                          <a:spcPct val="100000"/>
                        </a:lnSpc>
                        <a:spcBef>
                          <a:spcPct val="20000"/>
                        </a:spcBef>
                        <a:spcAft>
                          <a:spcPct val="0"/>
                        </a:spcAft>
                        <a:buClr>
                          <a:schemeClr val="hlink"/>
                        </a:buClr>
                        <a:buSzTx/>
                        <a:buFont typeface="Wingdings" pitchFamily="2" charset="2"/>
                        <a:buNone/>
                        <a:tabLst/>
                      </a:pPr>
                      <a:r>
                        <a:rPr kumimoji="0" lang="en-US" altLang="ru-RU" sz="1800" u="none" strike="noStrike" cap="none" normalizeH="0" baseline="0" dirty="0">
                          <a:ln>
                            <a:noFill/>
                          </a:ln>
                          <a:effectLst/>
                        </a:rPr>
                        <a:t>O</a:t>
                      </a:r>
                      <a:endParaRPr kumimoji="0" lang="en-US" altLang="ru-RU" sz="1800" b="1" i="0" u="none" strike="noStrike" cap="none" normalizeH="0" baseline="0" dirty="0">
                        <a:ln>
                          <a:noFill/>
                        </a:ln>
                        <a:solidFill>
                          <a:schemeClr val="bg1"/>
                        </a:solidFill>
                        <a:effectLst/>
                        <a:latin typeface="TT Norms Regular" pitchFamily="50" charset="-52"/>
                      </a:endParaRPr>
                    </a:p>
                  </a:txBody>
                  <a:tcPr anchor="ctr" horzOverflow="overflow">
                    <a:solidFill>
                      <a:srgbClr val="FFFFFF"/>
                    </a:solidFill>
                  </a:tcPr>
                </a:tc>
                <a:tc>
                  <a:txBody>
                    <a:bodyPr/>
                    <a:lstStyle>
                      <a:lvl1pPr marL="0" algn="l" defTabSz="914400" rtl="0" eaLnBrk="1" latinLnBrk="0" hangingPunct="1">
                        <a:spcBef>
                          <a:spcPct val="20000"/>
                        </a:spcBef>
                        <a:buClr>
                          <a:schemeClr val="hlink"/>
                        </a:buClr>
                        <a:buFont typeface="Wingdings" pitchFamily="2" charset="2"/>
                        <a:defRPr sz="2400" b="1" kern="1200">
                          <a:solidFill>
                            <a:schemeClr val="tx1"/>
                          </a:solidFill>
                          <a:latin typeface="Verdana" pitchFamily="34" charset="0"/>
                        </a:defRPr>
                      </a:lvl1pPr>
                      <a:lvl2pPr marL="457200" algn="l" defTabSz="914400" rtl="0" eaLnBrk="1" latinLnBrk="0" hangingPunct="1">
                        <a:spcBef>
                          <a:spcPct val="20000"/>
                        </a:spcBef>
                        <a:buClr>
                          <a:schemeClr val="accent1"/>
                        </a:buClr>
                        <a:buFont typeface="Wingdings" pitchFamily="2" charset="2"/>
                        <a:defRPr sz="2400" kern="1200">
                          <a:solidFill>
                            <a:schemeClr val="tx1"/>
                          </a:solidFill>
                          <a:latin typeface="Arial" charset="0"/>
                        </a:defRPr>
                      </a:lvl2pPr>
                      <a:lvl3pPr marL="914400" algn="l" defTabSz="914400" rtl="0" eaLnBrk="1" latinLnBrk="0" hangingPunct="1">
                        <a:spcBef>
                          <a:spcPct val="20000"/>
                        </a:spcBef>
                        <a:buClr>
                          <a:schemeClr val="tx1"/>
                        </a:buClr>
                        <a:defRPr sz="2000" kern="1200">
                          <a:solidFill>
                            <a:schemeClr val="tx1"/>
                          </a:solidFill>
                          <a:latin typeface="Arial" charset="0"/>
                        </a:defRPr>
                      </a:lvl3pPr>
                      <a:lvl4pPr marL="1371600" algn="l" defTabSz="914400" rtl="0" eaLnBrk="1" latinLnBrk="0" hangingPunct="1">
                        <a:spcBef>
                          <a:spcPct val="20000"/>
                        </a:spcBef>
                        <a:defRPr sz="1800" kern="1200">
                          <a:solidFill>
                            <a:schemeClr val="tx1"/>
                          </a:solidFill>
                          <a:latin typeface="Arial" charset="0"/>
                        </a:defRPr>
                      </a:lvl4pPr>
                      <a:lvl5pPr marL="1828800" algn="l" defTabSz="914400" rtl="0" eaLnBrk="1" latinLnBrk="0" hangingPunct="1">
                        <a:spcBef>
                          <a:spcPct val="20000"/>
                        </a:spcBef>
                        <a:defRPr sz="1800" kern="1200">
                          <a:solidFill>
                            <a:schemeClr val="tx1"/>
                          </a:solidFill>
                          <a:latin typeface="Arial" charset="0"/>
                        </a:defRPr>
                      </a:lvl5pPr>
                      <a:lvl6pPr marL="2286000" algn="l" defTabSz="914400" rtl="0" eaLnBrk="1" fontAlgn="base" latinLnBrk="0" hangingPunct="1">
                        <a:spcBef>
                          <a:spcPct val="20000"/>
                        </a:spcBef>
                        <a:spcAft>
                          <a:spcPct val="0"/>
                        </a:spcAft>
                        <a:defRPr sz="1800" kern="1200">
                          <a:solidFill>
                            <a:schemeClr val="tx1"/>
                          </a:solidFill>
                          <a:latin typeface="Arial" charset="0"/>
                        </a:defRPr>
                      </a:lvl6pPr>
                      <a:lvl7pPr marL="2743200" algn="l" defTabSz="914400" rtl="0" eaLnBrk="1" fontAlgn="base" latinLnBrk="0" hangingPunct="1">
                        <a:spcBef>
                          <a:spcPct val="20000"/>
                        </a:spcBef>
                        <a:spcAft>
                          <a:spcPct val="0"/>
                        </a:spcAft>
                        <a:defRPr sz="1800" kern="1200">
                          <a:solidFill>
                            <a:schemeClr val="tx1"/>
                          </a:solidFill>
                          <a:latin typeface="Arial" charset="0"/>
                        </a:defRPr>
                      </a:lvl7pPr>
                      <a:lvl8pPr marL="3200400" algn="l" defTabSz="914400" rtl="0" eaLnBrk="1" fontAlgn="base" latinLnBrk="0" hangingPunct="1">
                        <a:spcBef>
                          <a:spcPct val="20000"/>
                        </a:spcBef>
                        <a:spcAft>
                          <a:spcPct val="0"/>
                        </a:spcAft>
                        <a:defRPr sz="1800" kern="1200">
                          <a:solidFill>
                            <a:schemeClr val="tx1"/>
                          </a:solidFill>
                          <a:latin typeface="Arial" charset="0"/>
                        </a:defRPr>
                      </a:lvl8pPr>
                      <a:lvl9pPr marL="3657600" algn="l" defTabSz="914400" rtl="0" eaLnBrk="1" fontAlgn="base" latinLnBrk="0" hangingPunct="1">
                        <a:spcBef>
                          <a:spcPct val="20000"/>
                        </a:spcBef>
                        <a:spcAft>
                          <a:spcPct val="0"/>
                        </a:spcAft>
                        <a:defRPr sz="1800" kern="1200">
                          <a:solidFill>
                            <a:schemeClr val="tx1"/>
                          </a:solidFill>
                          <a:latin typeface="Arial" charset="0"/>
                        </a:defRPr>
                      </a:lvl9pPr>
                    </a:lstStyle>
                    <a:p>
                      <a:pPr marL="0" marR="0" lvl="0" indent="0" algn="ctr" defTabSz="914400" rtl="0" eaLnBrk="1" fontAlgn="base" latinLnBrk="0" hangingPunct="1">
                        <a:lnSpc>
                          <a:spcPct val="100000"/>
                        </a:lnSpc>
                        <a:spcBef>
                          <a:spcPct val="20000"/>
                        </a:spcBef>
                        <a:spcAft>
                          <a:spcPct val="0"/>
                        </a:spcAft>
                        <a:buClr>
                          <a:schemeClr val="hlink"/>
                        </a:buClr>
                        <a:buSzTx/>
                        <a:buFont typeface="Wingdings" pitchFamily="2" charset="2"/>
                        <a:buNone/>
                        <a:tabLst/>
                      </a:pPr>
                      <a:r>
                        <a:rPr kumimoji="0" lang="en-US" altLang="ru-RU" sz="1800" u="none" strike="noStrike" cap="none" normalizeH="0" baseline="0">
                          <a:ln>
                            <a:noFill/>
                          </a:ln>
                          <a:effectLst/>
                        </a:rPr>
                        <a:t>O</a:t>
                      </a:r>
                      <a:endParaRPr kumimoji="0" lang="en-US" altLang="ru-RU" sz="1800" b="1" i="0" u="none" strike="noStrike" cap="none" normalizeH="0" baseline="0">
                        <a:ln>
                          <a:noFill/>
                        </a:ln>
                        <a:solidFill>
                          <a:schemeClr val="bg1"/>
                        </a:solidFill>
                        <a:effectLst/>
                        <a:latin typeface="TT Norms Regular" pitchFamily="50" charset="-52"/>
                      </a:endParaRPr>
                    </a:p>
                  </a:txBody>
                  <a:tcPr anchor="ctr" horzOverflow="overflow">
                    <a:solidFill>
                      <a:srgbClr val="FFFFFF"/>
                    </a:solidFill>
                  </a:tcPr>
                </a:tc>
                <a:tc>
                  <a:txBody>
                    <a:bodyPr/>
                    <a:lstStyle>
                      <a:lvl1pPr marL="0" algn="l" defTabSz="914400" rtl="0" eaLnBrk="1" latinLnBrk="0" hangingPunct="1">
                        <a:spcBef>
                          <a:spcPct val="20000"/>
                        </a:spcBef>
                        <a:buClr>
                          <a:schemeClr val="hlink"/>
                        </a:buClr>
                        <a:buFont typeface="Wingdings" pitchFamily="2" charset="2"/>
                        <a:defRPr sz="2400" b="1" kern="1200">
                          <a:solidFill>
                            <a:schemeClr val="tx1"/>
                          </a:solidFill>
                          <a:latin typeface="Verdana" pitchFamily="34" charset="0"/>
                        </a:defRPr>
                      </a:lvl1pPr>
                      <a:lvl2pPr marL="457200" algn="l" defTabSz="914400" rtl="0" eaLnBrk="1" latinLnBrk="0" hangingPunct="1">
                        <a:spcBef>
                          <a:spcPct val="20000"/>
                        </a:spcBef>
                        <a:buClr>
                          <a:schemeClr val="accent1"/>
                        </a:buClr>
                        <a:buFont typeface="Wingdings" pitchFamily="2" charset="2"/>
                        <a:defRPr sz="2400" kern="1200">
                          <a:solidFill>
                            <a:schemeClr val="tx1"/>
                          </a:solidFill>
                          <a:latin typeface="Arial" charset="0"/>
                        </a:defRPr>
                      </a:lvl2pPr>
                      <a:lvl3pPr marL="914400" algn="l" defTabSz="914400" rtl="0" eaLnBrk="1" latinLnBrk="0" hangingPunct="1">
                        <a:spcBef>
                          <a:spcPct val="20000"/>
                        </a:spcBef>
                        <a:buClr>
                          <a:schemeClr val="tx1"/>
                        </a:buClr>
                        <a:defRPr sz="2000" kern="1200">
                          <a:solidFill>
                            <a:schemeClr val="tx1"/>
                          </a:solidFill>
                          <a:latin typeface="Arial" charset="0"/>
                        </a:defRPr>
                      </a:lvl3pPr>
                      <a:lvl4pPr marL="1371600" algn="l" defTabSz="914400" rtl="0" eaLnBrk="1" latinLnBrk="0" hangingPunct="1">
                        <a:spcBef>
                          <a:spcPct val="20000"/>
                        </a:spcBef>
                        <a:defRPr sz="1800" kern="1200">
                          <a:solidFill>
                            <a:schemeClr val="tx1"/>
                          </a:solidFill>
                          <a:latin typeface="Arial" charset="0"/>
                        </a:defRPr>
                      </a:lvl4pPr>
                      <a:lvl5pPr marL="1828800" algn="l" defTabSz="914400" rtl="0" eaLnBrk="1" latinLnBrk="0" hangingPunct="1">
                        <a:spcBef>
                          <a:spcPct val="20000"/>
                        </a:spcBef>
                        <a:defRPr sz="1800" kern="1200">
                          <a:solidFill>
                            <a:schemeClr val="tx1"/>
                          </a:solidFill>
                          <a:latin typeface="Arial" charset="0"/>
                        </a:defRPr>
                      </a:lvl5pPr>
                      <a:lvl6pPr marL="2286000" algn="l" defTabSz="914400" rtl="0" eaLnBrk="1" fontAlgn="base" latinLnBrk="0" hangingPunct="1">
                        <a:spcBef>
                          <a:spcPct val="20000"/>
                        </a:spcBef>
                        <a:spcAft>
                          <a:spcPct val="0"/>
                        </a:spcAft>
                        <a:defRPr sz="1800" kern="1200">
                          <a:solidFill>
                            <a:schemeClr val="tx1"/>
                          </a:solidFill>
                          <a:latin typeface="Arial" charset="0"/>
                        </a:defRPr>
                      </a:lvl6pPr>
                      <a:lvl7pPr marL="2743200" algn="l" defTabSz="914400" rtl="0" eaLnBrk="1" fontAlgn="base" latinLnBrk="0" hangingPunct="1">
                        <a:spcBef>
                          <a:spcPct val="20000"/>
                        </a:spcBef>
                        <a:spcAft>
                          <a:spcPct val="0"/>
                        </a:spcAft>
                        <a:defRPr sz="1800" kern="1200">
                          <a:solidFill>
                            <a:schemeClr val="tx1"/>
                          </a:solidFill>
                          <a:latin typeface="Arial" charset="0"/>
                        </a:defRPr>
                      </a:lvl7pPr>
                      <a:lvl8pPr marL="3200400" algn="l" defTabSz="914400" rtl="0" eaLnBrk="1" fontAlgn="base" latinLnBrk="0" hangingPunct="1">
                        <a:spcBef>
                          <a:spcPct val="20000"/>
                        </a:spcBef>
                        <a:spcAft>
                          <a:spcPct val="0"/>
                        </a:spcAft>
                        <a:defRPr sz="1800" kern="1200">
                          <a:solidFill>
                            <a:schemeClr val="tx1"/>
                          </a:solidFill>
                          <a:latin typeface="Arial" charset="0"/>
                        </a:defRPr>
                      </a:lvl8pPr>
                      <a:lvl9pPr marL="3657600" algn="l" defTabSz="914400" rtl="0" eaLnBrk="1" fontAlgn="base" latinLnBrk="0" hangingPunct="1">
                        <a:spcBef>
                          <a:spcPct val="20000"/>
                        </a:spcBef>
                        <a:spcAft>
                          <a:spcPct val="0"/>
                        </a:spcAft>
                        <a:defRPr sz="1800" kern="1200">
                          <a:solidFill>
                            <a:schemeClr val="tx1"/>
                          </a:solidFill>
                          <a:latin typeface="Arial" charset="0"/>
                        </a:defRPr>
                      </a:lvl9pPr>
                    </a:lstStyle>
                    <a:p>
                      <a:pPr marL="0" marR="0" lvl="0" indent="0" algn="ctr" defTabSz="914400" rtl="0" eaLnBrk="1" fontAlgn="base" latinLnBrk="0" hangingPunct="1">
                        <a:lnSpc>
                          <a:spcPct val="100000"/>
                        </a:lnSpc>
                        <a:spcBef>
                          <a:spcPct val="20000"/>
                        </a:spcBef>
                        <a:spcAft>
                          <a:spcPct val="0"/>
                        </a:spcAft>
                        <a:buClr>
                          <a:schemeClr val="hlink"/>
                        </a:buClr>
                        <a:buSzTx/>
                        <a:buFont typeface="Wingdings" pitchFamily="2" charset="2"/>
                        <a:buNone/>
                        <a:tabLst/>
                      </a:pPr>
                      <a:r>
                        <a:rPr kumimoji="0" lang="en-US" altLang="ru-RU" sz="1800" u="none" strike="noStrike" cap="none" normalizeH="0" baseline="0">
                          <a:ln>
                            <a:noFill/>
                          </a:ln>
                          <a:effectLst/>
                        </a:rPr>
                        <a:t>O</a:t>
                      </a:r>
                      <a:endParaRPr kumimoji="0" lang="en-US" altLang="ru-RU" sz="1800" b="1" i="0" u="none" strike="noStrike" cap="none" normalizeH="0" baseline="0">
                        <a:ln>
                          <a:noFill/>
                        </a:ln>
                        <a:solidFill>
                          <a:schemeClr val="bg1"/>
                        </a:solidFill>
                        <a:effectLst/>
                        <a:latin typeface="TT Norms Regular" pitchFamily="50" charset="-52"/>
                      </a:endParaRPr>
                    </a:p>
                  </a:txBody>
                  <a:tcPr anchor="ctr" horzOverflow="overflow">
                    <a:solidFill>
                      <a:srgbClr val="FFFFFF"/>
                    </a:solidFill>
                  </a:tcPr>
                </a:tc>
                <a:tc>
                  <a:txBody>
                    <a:bodyPr/>
                    <a:lstStyle>
                      <a:lvl1pPr marL="0" algn="l" defTabSz="914400" rtl="0" eaLnBrk="1" latinLnBrk="0" hangingPunct="1">
                        <a:spcBef>
                          <a:spcPct val="20000"/>
                        </a:spcBef>
                        <a:buClr>
                          <a:schemeClr val="hlink"/>
                        </a:buClr>
                        <a:buFont typeface="Wingdings" pitchFamily="2" charset="2"/>
                        <a:defRPr sz="2400" b="1" kern="1200">
                          <a:solidFill>
                            <a:schemeClr val="tx1"/>
                          </a:solidFill>
                          <a:latin typeface="Verdana" pitchFamily="34" charset="0"/>
                        </a:defRPr>
                      </a:lvl1pPr>
                      <a:lvl2pPr marL="457200" algn="l" defTabSz="914400" rtl="0" eaLnBrk="1" latinLnBrk="0" hangingPunct="1">
                        <a:spcBef>
                          <a:spcPct val="20000"/>
                        </a:spcBef>
                        <a:buClr>
                          <a:schemeClr val="accent1"/>
                        </a:buClr>
                        <a:buFont typeface="Wingdings" pitchFamily="2" charset="2"/>
                        <a:defRPr sz="2400" kern="1200">
                          <a:solidFill>
                            <a:schemeClr val="tx1"/>
                          </a:solidFill>
                          <a:latin typeface="Arial" charset="0"/>
                        </a:defRPr>
                      </a:lvl2pPr>
                      <a:lvl3pPr marL="914400" algn="l" defTabSz="914400" rtl="0" eaLnBrk="1" latinLnBrk="0" hangingPunct="1">
                        <a:spcBef>
                          <a:spcPct val="20000"/>
                        </a:spcBef>
                        <a:buClr>
                          <a:schemeClr val="tx1"/>
                        </a:buClr>
                        <a:defRPr sz="2000" kern="1200">
                          <a:solidFill>
                            <a:schemeClr val="tx1"/>
                          </a:solidFill>
                          <a:latin typeface="Arial" charset="0"/>
                        </a:defRPr>
                      </a:lvl3pPr>
                      <a:lvl4pPr marL="1371600" algn="l" defTabSz="914400" rtl="0" eaLnBrk="1" latinLnBrk="0" hangingPunct="1">
                        <a:spcBef>
                          <a:spcPct val="20000"/>
                        </a:spcBef>
                        <a:defRPr sz="1800" kern="1200">
                          <a:solidFill>
                            <a:schemeClr val="tx1"/>
                          </a:solidFill>
                          <a:latin typeface="Arial" charset="0"/>
                        </a:defRPr>
                      </a:lvl4pPr>
                      <a:lvl5pPr marL="1828800" algn="l" defTabSz="914400" rtl="0" eaLnBrk="1" latinLnBrk="0" hangingPunct="1">
                        <a:spcBef>
                          <a:spcPct val="20000"/>
                        </a:spcBef>
                        <a:defRPr sz="1800" kern="1200">
                          <a:solidFill>
                            <a:schemeClr val="tx1"/>
                          </a:solidFill>
                          <a:latin typeface="Arial" charset="0"/>
                        </a:defRPr>
                      </a:lvl5pPr>
                      <a:lvl6pPr marL="2286000" algn="l" defTabSz="914400" rtl="0" eaLnBrk="1" fontAlgn="base" latinLnBrk="0" hangingPunct="1">
                        <a:spcBef>
                          <a:spcPct val="20000"/>
                        </a:spcBef>
                        <a:spcAft>
                          <a:spcPct val="0"/>
                        </a:spcAft>
                        <a:defRPr sz="1800" kern="1200">
                          <a:solidFill>
                            <a:schemeClr val="tx1"/>
                          </a:solidFill>
                          <a:latin typeface="Arial" charset="0"/>
                        </a:defRPr>
                      </a:lvl6pPr>
                      <a:lvl7pPr marL="2743200" algn="l" defTabSz="914400" rtl="0" eaLnBrk="1" fontAlgn="base" latinLnBrk="0" hangingPunct="1">
                        <a:spcBef>
                          <a:spcPct val="20000"/>
                        </a:spcBef>
                        <a:spcAft>
                          <a:spcPct val="0"/>
                        </a:spcAft>
                        <a:defRPr sz="1800" kern="1200">
                          <a:solidFill>
                            <a:schemeClr val="tx1"/>
                          </a:solidFill>
                          <a:latin typeface="Arial" charset="0"/>
                        </a:defRPr>
                      </a:lvl7pPr>
                      <a:lvl8pPr marL="3200400" algn="l" defTabSz="914400" rtl="0" eaLnBrk="1" fontAlgn="base" latinLnBrk="0" hangingPunct="1">
                        <a:spcBef>
                          <a:spcPct val="20000"/>
                        </a:spcBef>
                        <a:spcAft>
                          <a:spcPct val="0"/>
                        </a:spcAft>
                        <a:defRPr sz="1800" kern="1200">
                          <a:solidFill>
                            <a:schemeClr val="tx1"/>
                          </a:solidFill>
                          <a:latin typeface="Arial" charset="0"/>
                        </a:defRPr>
                      </a:lvl8pPr>
                      <a:lvl9pPr marL="3657600" algn="l" defTabSz="914400" rtl="0" eaLnBrk="1" fontAlgn="base" latinLnBrk="0" hangingPunct="1">
                        <a:spcBef>
                          <a:spcPct val="20000"/>
                        </a:spcBef>
                        <a:spcAft>
                          <a:spcPct val="0"/>
                        </a:spcAft>
                        <a:defRPr sz="1800" kern="1200">
                          <a:solidFill>
                            <a:schemeClr val="tx1"/>
                          </a:solidFill>
                          <a:latin typeface="Arial" charset="0"/>
                        </a:defRPr>
                      </a:lvl9pPr>
                    </a:lstStyle>
                    <a:p>
                      <a:pPr marL="0" marR="0" lvl="0" indent="0" algn="ctr" defTabSz="914400" rtl="0" eaLnBrk="1" fontAlgn="base" latinLnBrk="0" hangingPunct="1">
                        <a:lnSpc>
                          <a:spcPct val="100000"/>
                        </a:lnSpc>
                        <a:spcBef>
                          <a:spcPct val="20000"/>
                        </a:spcBef>
                        <a:spcAft>
                          <a:spcPct val="0"/>
                        </a:spcAft>
                        <a:buClr>
                          <a:schemeClr val="hlink"/>
                        </a:buClr>
                        <a:buSzTx/>
                        <a:buFont typeface="Wingdings" pitchFamily="2" charset="2"/>
                        <a:buNone/>
                        <a:tabLst/>
                      </a:pPr>
                      <a:r>
                        <a:rPr kumimoji="0" lang="en-US" altLang="ru-RU" sz="1800" u="none" strike="noStrike" cap="none" normalizeH="0" baseline="0" dirty="0">
                          <a:ln>
                            <a:noFill/>
                          </a:ln>
                          <a:effectLst/>
                        </a:rPr>
                        <a:t>O</a:t>
                      </a:r>
                      <a:endParaRPr kumimoji="0" lang="en-US" altLang="ru-RU" sz="1800" b="1" i="0" u="none" strike="noStrike" cap="none" normalizeH="0" baseline="0" dirty="0">
                        <a:ln>
                          <a:noFill/>
                        </a:ln>
                        <a:solidFill>
                          <a:schemeClr val="bg1"/>
                        </a:solidFill>
                        <a:effectLst/>
                        <a:latin typeface="TT Norms Regular" pitchFamily="50" charset="-52"/>
                      </a:endParaRPr>
                    </a:p>
                  </a:txBody>
                  <a:tcPr anchor="ctr" horzOverflow="overflow">
                    <a:solidFill>
                      <a:srgbClr val="FFFFFF"/>
                    </a:solidFill>
                  </a:tcPr>
                </a:tc>
                <a:tc>
                  <a:txBody>
                    <a:bodyPr/>
                    <a:lstStyle>
                      <a:lvl1pPr marL="0" algn="l" defTabSz="914400" rtl="0" eaLnBrk="1" latinLnBrk="0" hangingPunct="1">
                        <a:spcBef>
                          <a:spcPct val="20000"/>
                        </a:spcBef>
                        <a:buClr>
                          <a:schemeClr val="hlink"/>
                        </a:buClr>
                        <a:buFont typeface="Wingdings" pitchFamily="2" charset="2"/>
                        <a:defRPr sz="2400" b="1" kern="1200">
                          <a:solidFill>
                            <a:schemeClr val="tx1"/>
                          </a:solidFill>
                          <a:latin typeface="Verdana" pitchFamily="34" charset="0"/>
                        </a:defRPr>
                      </a:lvl1pPr>
                      <a:lvl2pPr marL="457200" algn="l" defTabSz="914400" rtl="0" eaLnBrk="1" latinLnBrk="0" hangingPunct="1">
                        <a:spcBef>
                          <a:spcPct val="20000"/>
                        </a:spcBef>
                        <a:buClr>
                          <a:schemeClr val="accent1"/>
                        </a:buClr>
                        <a:buFont typeface="Wingdings" pitchFamily="2" charset="2"/>
                        <a:defRPr sz="2400" kern="1200">
                          <a:solidFill>
                            <a:schemeClr val="tx1"/>
                          </a:solidFill>
                          <a:latin typeface="Arial" charset="0"/>
                        </a:defRPr>
                      </a:lvl2pPr>
                      <a:lvl3pPr marL="914400" algn="l" defTabSz="914400" rtl="0" eaLnBrk="1" latinLnBrk="0" hangingPunct="1">
                        <a:spcBef>
                          <a:spcPct val="20000"/>
                        </a:spcBef>
                        <a:buClr>
                          <a:schemeClr val="tx1"/>
                        </a:buClr>
                        <a:defRPr sz="2000" kern="1200">
                          <a:solidFill>
                            <a:schemeClr val="tx1"/>
                          </a:solidFill>
                          <a:latin typeface="Arial" charset="0"/>
                        </a:defRPr>
                      </a:lvl3pPr>
                      <a:lvl4pPr marL="1371600" algn="l" defTabSz="914400" rtl="0" eaLnBrk="1" latinLnBrk="0" hangingPunct="1">
                        <a:spcBef>
                          <a:spcPct val="20000"/>
                        </a:spcBef>
                        <a:defRPr sz="1800" kern="1200">
                          <a:solidFill>
                            <a:schemeClr val="tx1"/>
                          </a:solidFill>
                          <a:latin typeface="Arial" charset="0"/>
                        </a:defRPr>
                      </a:lvl4pPr>
                      <a:lvl5pPr marL="1828800" algn="l" defTabSz="914400" rtl="0" eaLnBrk="1" latinLnBrk="0" hangingPunct="1">
                        <a:spcBef>
                          <a:spcPct val="20000"/>
                        </a:spcBef>
                        <a:defRPr sz="1800" kern="1200">
                          <a:solidFill>
                            <a:schemeClr val="tx1"/>
                          </a:solidFill>
                          <a:latin typeface="Arial" charset="0"/>
                        </a:defRPr>
                      </a:lvl5pPr>
                      <a:lvl6pPr marL="2286000" algn="l" defTabSz="914400" rtl="0" eaLnBrk="1" fontAlgn="base" latinLnBrk="0" hangingPunct="1">
                        <a:spcBef>
                          <a:spcPct val="20000"/>
                        </a:spcBef>
                        <a:spcAft>
                          <a:spcPct val="0"/>
                        </a:spcAft>
                        <a:defRPr sz="1800" kern="1200">
                          <a:solidFill>
                            <a:schemeClr val="tx1"/>
                          </a:solidFill>
                          <a:latin typeface="Arial" charset="0"/>
                        </a:defRPr>
                      </a:lvl6pPr>
                      <a:lvl7pPr marL="2743200" algn="l" defTabSz="914400" rtl="0" eaLnBrk="1" fontAlgn="base" latinLnBrk="0" hangingPunct="1">
                        <a:spcBef>
                          <a:spcPct val="20000"/>
                        </a:spcBef>
                        <a:spcAft>
                          <a:spcPct val="0"/>
                        </a:spcAft>
                        <a:defRPr sz="1800" kern="1200">
                          <a:solidFill>
                            <a:schemeClr val="tx1"/>
                          </a:solidFill>
                          <a:latin typeface="Arial" charset="0"/>
                        </a:defRPr>
                      </a:lvl7pPr>
                      <a:lvl8pPr marL="3200400" algn="l" defTabSz="914400" rtl="0" eaLnBrk="1" fontAlgn="base" latinLnBrk="0" hangingPunct="1">
                        <a:spcBef>
                          <a:spcPct val="20000"/>
                        </a:spcBef>
                        <a:spcAft>
                          <a:spcPct val="0"/>
                        </a:spcAft>
                        <a:defRPr sz="1800" kern="1200">
                          <a:solidFill>
                            <a:schemeClr val="tx1"/>
                          </a:solidFill>
                          <a:latin typeface="Arial" charset="0"/>
                        </a:defRPr>
                      </a:lvl8pPr>
                      <a:lvl9pPr marL="3657600" algn="l" defTabSz="914400" rtl="0" eaLnBrk="1" fontAlgn="base" latinLnBrk="0" hangingPunct="1">
                        <a:spcBef>
                          <a:spcPct val="20000"/>
                        </a:spcBef>
                        <a:spcAft>
                          <a:spcPct val="0"/>
                        </a:spcAft>
                        <a:defRPr sz="1800" kern="1200">
                          <a:solidFill>
                            <a:schemeClr val="tx1"/>
                          </a:solidFill>
                          <a:latin typeface="Arial" charset="0"/>
                        </a:defRPr>
                      </a:lvl9pPr>
                    </a:lstStyle>
                    <a:p>
                      <a:pPr marL="0" marR="0" lvl="0" indent="0" algn="ctr" defTabSz="914400" rtl="0" eaLnBrk="1" fontAlgn="base" latinLnBrk="0" hangingPunct="1">
                        <a:lnSpc>
                          <a:spcPct val="100000"/>
                        </a:lnSpc>
                        <a:spcBef>
                          <a:spcPct val="20000"/>
                        </a:spcBef>
                        <a:spcAft>
                          <a:spcPct val="0"/>
                        </a:spcAft>
                        <a:buClr>
                          <a:schemeClr val="hlink"/>
                        </a:buClr>
                        <a:buSzTx/>
                        <a:buFont typeface="Wingdings" pitchFamily="2" charset="2"/>
                        <a:buNone/>
                        <a:tabLst/>
                      </a:pPr>
                      <a:r>
                        <a:rPr kumimoji="0" lang="en-US" altLang="ru-RU" sz="1800" u="none" strike="noStrike" cap="none" normalizeH="0" baseline="0" dirty="0">
                          <a:ln>
                            <a:noFill/>
                          </a:ln>
                          <a:effectLst/>
                        </a:rPr>
                        <a:t>O</a:t>
                      </a:r>
                      <a:endParaRPr kumimoji="0" lang="en-US" altLang="ru-RU" sz="1800" b="1" i="0" u="none" strike="noStrike" cap="none" normalizeH="0" baseline="0" dirty="0">
                        <a:ln>
                          <a:noFill/>
                        </a:ln>
                        <a:solidFill>
                          <a:schemeClr val="bg1"/>
                        </a:solidFill>
                        <a:effectLst/>
                        <a:latin typeface="TT Norms Regular" pitchFamily="50" charset="-52"/>
                      </a:endParaRPr>
                    </a:p>
                  </a:txBody>
                  <a:tcPr anchor="ctr" horzOverflow="overflow">
                    <a:solidFill>
                      <a:srgbClr val="FFFFFF"/>
                    </a:solidFill>
                  </a:tcPr>
                </a:tc>
                <a:tc>
                  <a:txBody>
                    <a:bodyPr/>
                    <a:lstStyle/>
                    <a:p>
                      <a:pPr marL="0" marR="0" lvl="0" indent="0" algn="ctr" defTabSz="914400" rtl="0" eaLnBrk="1" fontAlgn="base" latinLnBrk="0" hangingPunct="1">
                        <a:lnSpc>
                          <a:spcPct val="100000"/>
                        </a:lnSpc>
                        <a:spcBef>
                          <a:spcPct val="20000"/>
                        </a:spcBef>
                        <a:spcAft>
                          <a:spcPct val="0"/>
                        </a:spcAft>
                        <a:buClr>
                          <a:schemeClr val="hlink"/>
                        </a:buClr>
                        <a:buSzTx/>
                        <a:buFont typeface="Wingdings" pitchFamily="2" charset="2"/>
                        <a:buNone/>
                        <a:tabLst/>
                      </a:pPr>
                      <a:endParaRPr kumimoji="0" lang="en-US" altLang="ru-RU" sz="1800" b="1" i="0" u="none" strike="noStrike" cap="none" normalizeH="0" baseline="0" dirty="0">
                        <a:ln>
                          <a:noFill/>
                        </a:ln>
                        <a:solidFill>
                          <a:schemeClr val="bg1"/>
                        </a:solidFill>
                        <a:effectLst/>
                        <a:latin typeface="TT Norms Regular" pitchFamily="50" charset="-52"/>
                      </a:endParaRPr>
                    </a:p>
                  </a:txBody>
                  <a:tcPr anchor="ctr" horzOverflow="overflow">
                    <a:solidFill>
                      <a:srgbClr val="FFFFFF"/>
                    </a:solidFill>
                  </a:tcPr>
                </a:tc>
                <a:extLst>
                  <a:ext uri="{0D108BD9-81ED-4DB2-BD59-A6C34878D82A}">
                    <a16:rowId xmlns="" xmlns:a16="http://schemas.microsoft.com/office/drawing/2014/main" val="10001"/>
                  </a:ext>
                </a:extLst>
              </a:tr>
              <a:tr h="446088">
                <a:tc>
                  <a:txBody>
                    <a:bodyPr/>
                    <a:lstStyle>
                      <a:lvl1pPr marL="0" algn="l" defTabSz="914400" rtl="0" eaLnBrk="1" latinLnBrk="0" hangingPunct="1">
                        <a:spcBef>
                          <a:spcPct val="20000"/>
                        </a:spcBef>
                        <a:buClr>
                          <a:schemeClr val="hlink"/>
                        </a:buClr>
                        <a:buFont typeface="Wingdings" pitchFamily="2" charset="2"/>
                        <a:defRPr sz="2400" b="1" kern="1200">
                          <a:solidFill>
                            <a:schemeClr val="tx1"/>
                          </a:solidFill>
                          <a:latin typeface="Verdana" pitchFamily="34" charset="0"/>
                        </a:defRPr>
                      </a:lvl1pPr>
                      <a:lvl2pPr marL="457200" algn="l" defTabSz="914400" rtl="0" eaLnBrk="1" latinLnBrk="0" hangingPunct="1">
                        <a:spcBef>
                          <a:spcPct val="20000"/>
                        </a:spcBef>
                        <a:buClr>
                          <a:schemeClr val="accent1"/>
                        </a:buClr>
                        <a:buFont typeface="Wingdings" pitchFamily="2" charset="2"/>
                        <a:defRPr sz="2400" kern="1200">
                          <a:solidFill>
                            <a:schemeClr val="tx1"/>
                          </a:solidFill>
                          <a:latin typeface="Arial" charset="0"/>
                        </a:defRPr>
                      </a:lvl2pPr>
                      <a:lvl3pPr marL="914400" algn="l" defTabSz="914400" rtl="0" eaLnBrk="1" latinLnBrk="0" hangingPunct="1">
                        <a:spcBef>
                          <a:spcPct val="20000"/>
                        </a:spcBef>
                        <a:buClr>
                          <a:schemeClr val="tx1"/>
                        </a:buClr>
                        <a:defRPr sz="2000" kern="1200">
                          <a:solidFill>
                            <a:schemeClr val="tx1"/>
                          </a:solidFill>
                          <a:latin typeface="Arial" charset="0"/>
                        </a:defRPr>
                      </a:lvl3pPr>
                      <a:lvl4pPr marL="1371600" algn="l" defTabSz="914400" rtl="0" eaLnBrk="1" latinLnBrk="0" hangingPunct="1">
                        <a:spcBef>
                          <a:spcPct val="20000"/>
                        </a:spcBef>
                        <a:defRPr sz="1800" kern="1200">
                          <a:solidFill>
                            <a:schemeClr val="tx1"/>
                          </a:solidFill>
                          <a:latin typeface="Arial" charset="0"/>
                        </a:defRPr>
                      </a:lvl4pPr>
                      <a:lvl5pPr marL="1828800" algn="l" defTabSz="914400" rtl="0" eaLnBrk="1" latinLnBrk="0" hangingPunct="1">
                        <a:spcBef>
                          <a:spcPct val="20000"/>
                        </a:spcBef>
                        <a:defRPr sz="1800" kern="1200">
                          <a:solidFill>
                            <a:schemeClr val="tx1"/>
                          </a:solidFill>
                          <a:latin typeface="Arial" charset="0"/>
                        </a:defRPr>
                      </a:lvl5pPr>
                      <a:lvl6pPr marL="2286000" algn="l" defTabSz="914400" rtl="0" eaLnBrk="1" fontAlgn="base" latinLnBrk="0" hangingPunct="1">
                        <a:spcBef>
                          <a:spcPct val="20000"/>
                        </a:spcBef>
                        <a:spcAft>
                          <a:spcPct val="0"/>
                        </a:spcAft>
                        <a:defRPr sz="1800" kern="1200">
                          <a:solidFill>
                            <a:schemeClr val="tx1"/>
                          </a:solidFill>
                          <a:latin typeface="Arial" charset="0"/>
                        </a:defRPr>
                      </a:lvl6pPr>
                      <a:lvl7pPr marL="2743200" algn="l" defTabSz="914400" rtl="0" eaLnBrk="1" fontAlgn="base" latinLnBrk="0" hangingPunct="1">
                        <a:spcBef>
                          <a:spcPct val="20000"/>
                        </a:spcBef>
                        <a:spcAft>
                          <a:spcPct val="0"/>
                        </a:spcAft>
                        <a:defRPr sz="1800" kern="1200">
                          <a:solidFill>
                            <a:schemeClr val="tx1"/>
                          </a:solidFill>
                          <a:latin typeface="Arial" charset="0"/>
                        </a:defRPr>
                      </a:lvl7pPr>
                      <a:lvl8pPr marL="3200400" algn="l" defTabSz="914400" rtl="0" eaLnBrk="1" fontAlgn="base" latinLnBrk="0" hangingPunct="1">
                        <a:spcBef>
                          <a:spcPct val="20000"/>
                        </a:spcBef>
                        <a:spcAft>
                          <a:spcPct val="0"/>
                        </a:spcAft>
                        <a:defRPr sz="1800" kern="1200">
                          <a:solidFill>
                            <a:schemeClr val="tx1"/>
                          </a:solidFill>
                          <a:latin typeface="Arial" charset="0"/>
                        </a:defRPr>
                      </a:lvl8pPr>
                      <a:lvl9pPr marL="3657600" algn="l" defTabSz="914400" rtl="0" eaLnBrk="1" fontAlgn="base" latinLnBrk="0" hangingPunct="1">
                        <a:spcBef>
                          <a:spcPct val="20000"/>
                        </a:spcBef>
                        <a:spcAft>
                          <a:spcPct val="0"/>
                        </a:spcAft>
                        <a:defRPr sz="1800" kern="1200">
                          <a:solidFill>
                            <a:schemeClr val="tx1"/>
                          </a:solidFill>
                          <a:latin typeface="Arial" charset="0"/>
                        </a:defRPr>
                      </a:lvl9pPr>
                    </a:lstStyle>
                    <a:p>
                      <a:pPr marL="0" marR="0" lvl="0" indent="0" algn="ctr" defTabSz="914400" rtl="0" eaLnBrk="1" fontAlgn="base" latinLnBrk="0" hangingPunct="1">
                        <a:lnSpc>
                          <a:spcPct val="100000"/>
                        </a:lnSpc>
                        <a:spcBef>
                          <a:spcPct val="20000"/>
                        </a:spcBef>
                        <a:spcAft>
                          <a:spcPct val="0"/>
                        </a:spcAft>
                        <a:buClr>
                          <a:schemeClr val="hlink"/>
                        </a:buClr>
                        <a:buSzTx/>
                        <a:buFont typeface="Wingdings" pitchFamily="2" charset="2"/>
                        <a:buNone/>
                        <a:tabLst/>
                      </a:pPr>
                      <a:r>
                        <a:rPr kumimoji="0" lang="en-US" altLang="ru-RU" sz="1800" u="none" strike="noStrike" cap="none" normalizeH="0" baseline="0" dirty="0">
                          <a:ln>
                            <a:noFill/>
                          </a:ln>
                          <a:solidFill>
                            <a:schemeClr val="bg1"/>
                          </a:solidFill>
                          <a:effectLst/>
                        </a:rPr>
                        <a:t>Title</a:t>
                      </a:r>
                      <a:endParaRPr kumimoji="0" lang="en-US" altLang="ru-RU" sz="1800" b="1" i="0" u="none" strike="noStrike" cap="none" normalizeH="0" baseline="0" dirty="0">
                        <a:ln>
                          <a:noFill/>
                        </a:ln>
                        <a:solidFill>
                          <a:schemeClr val="bg1"/>
                        </a:solidFill>
                        <a:effectLst/>
                        <a:latin typeface="TT Norms Regular" pitchFamily="50" charset="-52"/>
                      </a:endParaRPr>
                    </a:p>
                  </a:txBody>
                  <a:tcPr anchor="ctr" horzOverflow="overflow">
                    <a:solidFill>
                      <a:srgbClr val="002060"/>
                    </a:solidFill>
                  </a:tcPr>
                </a:tc>
                <a:tc>
                  <a:txBody>
                    <a:bodyPr/>
                    <a:lstStyle>
                      <a:lvl1pPr marL="0" algn="l" defTabSz="914400" rtl="0" eaLnBrk="1" latinLnBrk="0" hangingPunct="1">
                        <a:spcBef>
                          <a:spcPct val="20000"/>
                        </a:spcBef>
                        <a:buClr>
                          <a:schemeClr val="hlink"/>
                        </a:buClr>
                        <a:buFont typeface="Wingdings" pitchFamily="2" charset="2"/>
                        <a:defRPr sz="2400" b="1" kern="1200">
                          <a:solidFill>
                            <a:schemeClr val="tx1"/>
                          </a:solidFill>
                          <a:latin typeface="Verdana" pitchFamily="34" charset="0"/>
                        </a:defRPr>
                      </a:lvl1pPr>
                      <a:lvl2pPr marL="457200" algn="l" defTabSz="914400" rtl="0" eaLnBrk="1" latinLnBrk="0" hangingPunct="1">
                        <a:spcBef>
                          <a:spcPct val="20000"/>
                        </a:spcBef>
                        <a:buClr>
                          <a:schemeClr val="accent1"/>
                        </a:buClr>
                        <a:buFont typeface="Wingdings" pitchFamily="2" charset="2"/>
                        <a:defRPr sz="2400" kern="1200">
                          <a:solidFill>
                            <a:schemeClr val="tx1"/>
                          </a:solidFill>
                          <a:latin typeface="Arial" charset="0"/>
                        </a:defRPr>
                      </a:lvl2pPr>
                      <a:lvl3pPr marL="914400" algn="l" defTabSz="914400" rtl="0" eaLnBrk="1" latinLnBrk="0" hangingPunct="1">
                        <a:spcBef>
                          <a:spcPct val="20000"/>
                        </a:spcBef>
                        <a:buClr>
                          <a:schemeClr val="tx1"/>
                        </a:buClr>
                        <a:defRPr sz="2000" kern="1200">
                          <a:solidFill>
                            <a:schemeClr val="tx1"/>
                          </a:solidFill>
                          <a:latin typeface="Arial" charset="0"/>
                        </a:defRPr>
                      </a:lvl3pPr>
                      <a:lvl4pPr marL="1371600" algn="l" defTabSz="914400" rtl="0" eaLnBrk="1" latinLnBrk="0" hangingPunct="1">
                        <a:spcBef>
                          <a:spcPct val="20000"/>
                        </a:spcBef>
                        <a:defRPr sz="1800" kern="1200">
                          <a:solidFill>
                            <a:schemeClr val="tx1"/>
                          </a:solidFill>
                          <a:latin typeface="Arial" charset="0"/>
                        </a:defRPr>
                      </a:lvl4pPr>
                      <a:lvl5pPr marL="1828800" algn="l" defTabSz="914400" rtl="0" eaLnBrk="1" latinLnBrk="0" hangingPunct="1">
                        <a:spcBef>
                          <a:spcPct val="20000"/>
                        </a:spcBef>
                        <a:defRPr sz="1800" kern="1200">
                          <a:solidFill>
                            <a:schemeClr val="tx1"/>
                          </a:solidFill>
                          <a:latin typeface="Arial" charset="0"/>
                        </a:defRPr>
                      </a:lvl5pPr>
                      <a:lvl6pPr marL="2286000" algn="l" defTabSz="914400" rtl="0" eaLnBrk="1" fontAlgn="base" latinLnBrk="0" hangingPunct="1">
                        <a:spcBef>
                          <a:spcPct val="20000"/>
                        </a:spcBef>
                        <a:spcAft>
                          <a:spcPct val="0"/>
                        </a:spcAft>
                        <a:defRPr sz="1800" kern="1200">
                          <a:solidFill>
                            <a:schemeClr val="tx1"/>
                          </a:solidFill>
                          <a:latin typeface="Arial" charset="0"/>
                        </a:defRPr>
                      </a:lvl6pPr>
                      <a:lvl7pPr marL="2743200" algn="l" defTabSz="914400" rtl="0" eaLnBrk="1" fontAlgn="base" latinLnBrk="0" hangingPunct="1">
                        <a:spcBef>
                          <a:spcPct val="20000"/>
                        </a:spcBef>
                        <a:spcAft>
                          <a:spcPct val="0"/>
                        </a:spcAft>
                        <a:defRPr sz="1800" kern="1200">
                          <a:solidFill>
                            <a:schemeClr val="tx1"/>
                          </a:solidFill>
                          <a:latin typeface="Arial" charset="0"/>
                        </a:defRPr>
                      </a:lvl7pPr>
                      <a:lvl8pPr marL="3200400" algn="l" defTabSz="914400" rtl="0" eaLnBrk="1" fontAlgn="base" latinLnBrk="0" hangingPunct="1">
                        <a:spcBef>
                          <a:spcPct val="20000"/>
                        </a:spcBef>
                        <a:spcAft>
                          <a:spcPct val="0"/>
                        </a:spcAft>
                        <a:defRPr sz="1800" kern="1200">
                          <a:solidFill>
                            <a:schemeClr val="tx1"/>
                          </a:solidFill>
                          <a:latin typeface="Arial" charset="0"/>
                        </a:defRPr>
                      </a:lvl8pPr>
                      <a:lvl9pPr marL="3657600" algn="l" defTabSz="914400" rtl="0" eaLnBrk="1" fontAlgn="base" latinLnBrk="0" hangingPunct="1">
                        <a:spcBef>
                          <a:spcPct val="20000"/>
                        </a:spcBef>
                        <a:spcAft>
                          <a:spcPct val="0"/>
                        </a:spcAft>
                        <a:defRPr sz="1800" kern="1200">
                          <a:solidFill>
                            <a:schemeClr val="tx1"/>
                          </a:solidFill>
                          <a:latin typeface="Arial" charset="0"/>
                        </a:defRPr>
                      </a:lvl9pPr>
                    </a:lstStyle>
                    <a:p>
                      <a:pPr marL="0" marR="0" lvl="0" indent="0" algn="ctr" defTabSz="914400" rtl="0" eaLnBrk="1" fontAlgn="base" latinLnBrk="0" hangingPunct="1">
                        <a:lnSpc>
                          <a:spcPct val="100000"/>
                        </a:lnSpc>
                        <a:spcBef>
                          <a:spcPct val="20000"/>
                        </a:spcBef>
                        <a:spcAft>
                          <a:spcPct val="0"/>
                        </a:spcAft>
                        <a:buClr>
                          <a:schemeClr val="hlink"/>
                        </a:buClr>
                        <a:buSzTx/>
                        <a:buFont typeface="Wingdings" pitchFamily="2" charset="2"/>
                        <a:buNone/>
                        <a:tabLst/>
                      </a:pPr>
                      <a:r>
                        <a:rPr kumimoji="0" lang="en-US" altLang="ru-RU" sz="1800" u="none" strike="noStrike" cap="none" normalizeH="0" baseline="0" dirty="0">
                          <a:ln>
                            <a:noFill/>
                          </a:ln>
                          <a:effectLst/>
                        </a:rPr>
                        <a:t>O</a:t>
                      </a:r>
                      <a:endParaRPr kumimoji="0" lang="en-US" altLang="ru-RU" sz="1800" b="1" i="0" u="none" strike="noStrike" cap="none" normalizeH="0" baseline="0" dirty="0">
                        <a:ln>
                          <a:noFill/>
                        </a:ln>
                        <a:solidFill>
                          <a:schemeClr val="bg1"/>
                        </a:solidFill>
                        <a:effectLst/>
                        <a:latin typeface="TT Norms Regular" pitchFamily="50" charset="-52"/>
                      </a:endParaRPr>
                    </a:p>
                  </a:txBody>
                  <a:tcPr anchor="ctr" horzOverflow="overflow">
                    <a:solidFill>
                      <a:srgbClr val="FFFFFF"/>
                    </a:solidFill>
                  </a:tcPr>
                </a:tc>
                <a:tc>
                  <a:txBody>
                    <a:bodyPr/>
                    <a:lstStyle>
                      <a:lvl1pPr marL="0" algn="l" defTabSz="914400" rtl="0" eaLnBrk="1" latinLnBrk="0" hangingPunct="1">
                        <a:spcBef>
                          <a:spcPct val="20000"/>
                        </a:spcBef>
                        <a:buClr>
                          <a:schemeClr val="hlink"/>
                        </a:buClr>
                        <a:buFont typeface="Wingdings" pitchFamily="2" charset="2"/>
                        <a:defRPr sz="2400" b="1" kern="1200">
                          <a:solidFill>
                            <a:schemeClr val="tx1"/>
                          </a:solidFill>
                          <a:latin typeface="Verdana" pitchFamily="34" charset="0"/>
                        </a:defRPr>
                      </a:lvl1pPr>
                      <a:lvl2pPr marL="457200" algn="l" defTabSz="914400" rtl="0" eaLnBrk="1" latinLnBrk="0" hangingPunct="1">
                        <a:spcBef>
                          <a:spcPct val="20000"/>
                        </a:spcBef>
                        <a:buClr>
                          <a:schemeClr val="accent1"/>
                        </a:buClr>
                        <a:buFont typeface="Wingdings" pitchFamily="2" charset="2"/>
                        <a:defRPr sz="2400" kern="1200">
                          <a:solidFill>
                            <a:schemeClr val="tx1"/>
                          </a:solidFill>
                          <a:latin typeface="Arial" charset="0"/>
                        </a:defRPr>
                      </a:lvl2pPr>
                      <a:lvl3pPr marL="914400" algn="l" defTabSz="914400" rtl="0" eaLnBrk="1" latinLnBrk="0" hangingPunct="1">
                        <a:spcBef>
                          <a:spcPct val="20000"/>
                        </a:spcBef>
                        <a:buClr>
                          <a:schemeClr val="tx1"/>
                        </a:buClr>
                        <a:defRPr sz="2000" kern="1200">
                          <a:solidFill>
                            <a:schemeClr val="tx1"/>
                          </a:solidFill>
                          <a:latin typeface="Arial" charset="0"/>
                        </a:defRPr>
                      </a:lvl3pPr>
                      <a:lvl4pPr marL="1371600" algn="l" defTabSz="914400" rtl="0" eaLnBrk="1" latinLnBrk="0" hangingPunct="1">
                        <a:spcBef>
                          <a:spcPct val="20000"/>
                        </a:spcBef>
                        <a:defRPr sz="1800" kern="1200">
                          <a:solidFill>
                            <a:schemeClr val="tx1"/>
                          </a:solidFill>
                          <a:latin typeface="Arial" charset="0"/>
                        </a:defRPr>
                      </a:lvl4pPr>
                      <a:lvl5pPr marL="1828800" algn="l" defTabSz="914400" rtl="0" eaLnBrk="1" latinLnBrk="0" hangingPunct="1">
                        <a:spcBef>
                          <a:spcPct val="20000"/>
                        </a:spcBef>
                        <a:defRPr sz="1800" kern="1200">
                          <a:solidFill>
                            <a:schemeClr val="tx1"/>
                          </a:solidFill>
                          <a:latin typeface="Arial" charset="0"/>
                        </a:defRPr>
                      </a:lvl5pPr>
                      <a:lvl6pPr marL="2286000" algn="l" defTabSz="914400" rtl="0" eaLnBrk="1" fontAlgn="base" latinLnBrk="0" hangingPunct="1">
                        <a:spcBef>
                          <a:spcPct val="20000"/>
                        </a:spcBef>
                        <a:spcAft>
                          <a:spcPct val="0"/>
                        </a:spcAft>
                        <a:defRPr sz="1800" kern="1200">
                          <a:solidFill>
                            <a:schemeClr val="tx1"/>
                          </a:solidFill>
                          <a:latin typeface="Arial" charset="0"/>
                        </a:defRPr>
                      </a:lvl6pPr>
                      <a:lvl7pPr marL="2743200" algn="l" defTabSz="914400" rtl="0" eaLnBrk="1" fontAlgn="base" latinLnBrk="0" hangingPunct="1">
                        <a:spcBef>
                          <a:spcPct val="20000"/>
                        </a:spcBef>
                        <a:spcAft>
                          <a:spcPct val="0"/>
                        </a:spcAft>
                        <a:defRPr sz="1800" kern="1200">
                          <a:solidFill>
                            <a:schemeClr val="tx1"/>
                          </a:solidFill>
                          <a:latin typeface="Arial" charset="0"/>
                        </a:defRPr>
                      </a:lvl7pPr>
                      <a:lvl8pPr marL="3200400" algn="l" defTabSz="914400" rtl="0" eaLnBrk="1" fontAlgn="base" latinLnBrk="0" hangingPunct="1">
                        <a:spcBef>
                          <a:spcPct val="20000"/>
                        </a:spcBef>
                        <a:spcAft>
                          <a:spcPct val="0"/>
                        </a:spcAft>
                        <a:defRPr sz="1800" kern="1200">
                          <a:solidFill>
                            <a:schemeClr val="tx1"/>
                          </a:solidFill>
                          <a:latin typeface="Arial" charset="0"/>
                        </a:defRPr>
                      </a:lvl8pPr>
                      <a:lvl9pPr marL="3657600" algn="l" defTabSz="914400" rtl="0" eaLnBrk="1" fontAlgn="base" latinLnBrk="0" hangingPunct="1">
                        <a:spcBef>
                          <a:spcPct val="20000"/>
                        </a:spcBef>
                        <a:spcAft>
                          <a:spcPct val="0"/>
                        </a:spcAft>
                        <a:defRPr sz="1800" kern="1200">
                          <a:solidFill>
                            <a:schemeClr val="tx1"/>
                          </a:solidFill>
                          <a:latin typeface="Arial" charset="0"/>
                        </a:defRPr>
                      </a:lvl9pPr>
                    </a:lstStyle>
                    <a:p>
                      <a:pPr marL="0" marR="0" lvl="0" indent="0" algn="ctr" defTabSz="914400" rtl="0" eaLnBrk="1" fontAlgn="base" latinLnBrk="0" hangingPunct="1">
                        <a:lnSpc>
                          <a:spcPct val="100000"/>
                        </a:lnSpc>
                        <a:spcBef>
                          <a:spcPct val="20000"/>
                        </a:spcBef>
                        <a:spcAft>
                          <a:spcPct val="0"/>
                        </a:spcAft>
                        <a:buClr>
                          <a:schemeClr val="hlink"/>
                        </a:buClr>
                        <a:buSzTx/>
                        <a:buFont typeface="Wingdings" pitchFamily="2" charset="2"/>
                        <a:buNone/>
                        <a:tabLst/>
                      </a:pPr>
                      <a:r>
                        <a:rPr kumimoji="0" lang="en-US" altLang="ru-RU" sz="1800" u="none" strike="noStrike" cap="none" normalizeH="0" baseline="0" dirty="0">
                          <a:ln>
                            <a:noFill/>
                          </a:ln>
                          <a:effectLst/>
                        </a:rPr>
                        <a:t>O</a:t>
                      </a:r>
                      <a:endParaRPr kumimoji="0" lang="en-US" altLang="ru-RU" sz="1800" b="1" i="0" u="none" strike="noStrike" cap="none" normalizeH="0" baseline="0" dirty="0">
                        <a:ln>
                          <a:noFill/>
                        </a:ln>
                        <a:solidFill>
                          <a:schemeClr val="bg1"/>
                        </a:solidFill>
                        <a:effectLst/>
                        <a:latin typeface="TT Norms Regular" pitchFamily="50" charset="-52"/>
                      </a:endParaRPr>
                    </a:p>
                  </a:txBody>
                  <a:tcPr anchor="ctr" horzOverflow="overflow">
                    <a:solidFill>
                      <a:srgbClr val="FFFFFF"/>
                    </a:solidFill>
                  </a:tcPr>
                </a:tc>
                <a:tc>
                  <a:txBody>
                    <a:bodyPr/>
                    <a:lstStyle>
                      <a:lvl1pPr marL="0" algn="l" defTabSz="914400" rtl="0" eaLnBrk="1" latinLnBrk="0" hangingPunct="1">
                        <a:spcBef>
                          <a:spcPct val="20000"/>
                        </a:spcBef>
                        <a:buClr>
                          <a:schemeClr val="hlink"/>
                        </a:buClr>
                        <a:buFont typeface="Wingdings" pitchFamily="2" charset="2"/>
                        <a:defRPr sz="2400" b="1" kern="1200">
                          <a:solidFill>
                            <a:schemeClr val="tx1"/>
                          </a:solidFill>
                          <a:latin typeface="Verdana" pitchFamily="34" charset="0"/>
                        </a:defRPr>
                      </a:lvl1pPr>
                      <a:lvl2pPr marL="457200" algn="l" defTabSz="914400" rtl="0" eaLnBrk="1" latinLnBrk="0" hangingPunct="1">
                        <a:spcBef>
                          <a:spcPct val="20000"/>
                        </a:spcBef>
                        <a:buClr>
                          <a:schemeClr val="accent1"/>
                        </a:buClr>
                        <a:buFont typeface="Wingdings" pitchFamily="2" charset="2"/>
                        <a:defRPr sz="2400" kern="1200">
                          <a:solidFill>
                            <a:schemeClr val="tx1"/>
                          </a:solidFill>
                          <a:latin typeface="Arial" charset="0"/>
                        </a:defRPr>
                      </a:lvl2pPr>
                      <a:lvl3pPr marL="914400" algn="l" defTabSz="914400" rtl="0" eaLnBrk="1" latinLnBrk="0" hangingPunct="1">
                        <a:spcBef>
                          <a:spcPct val="20000"/>
                        </a:spcBef>
                        <a:buClr>
                          <a:schemeClr val="tx1"/>
                        </a:buClr>
                        <a:defRPr sz="2000" kern="1200">
                          <a:solidFill>
                            <a:schemeClr val="tx1"/>
                          </a:solidFill>
                          <a:latin typeface="Arial" charset="0"/>
                        </a:defRPr>
                      </a:lvl3pPr>
                      <a:lvl4pPr marL="1371600" algn="l" defTabSz="914400" rtl="0" eaLnBrk="1" latinLnBrk="0" hangingPunct="1">
                        <a:spcBef>
                          <a:spcPct val="20000"/>
                        </a:spcBef>
                        <a:defRPr sz="1800" kern="1200">
                          <a:solidFill>
                            <a:schemeClr val="tx1"/>
                          </a:solidFill>
                          <a:latin typeface="Arial" charset="0"/>
                        </a:defRPr>
                      </a:lvl4pPr>
                      <a:lvl5pPr marL="1828800" algn="l" defTabSz="914400" rtl="0" eaLnBrk="1" latinLnBrk="0" hangingPunct="1">
                        <a:spcBef>
                          <a:spcPct val="20000"/>
                        </a:spcBef>
                        <a:defRPr sz="1800" kern="1200">
                          <a:solidFill>
                            <a:schemeClr val="tx1"/>
                          </a:solidFill>
                          <a:latin typeface="Arial" charset="0"/>
                        </a:defRPr>
                      </a:lvl5pPr>
                      <a:lvl6pPr marL="2286000" algn="l" defTabSz="914400" rtl="0" eaLnBrk="1" fontAlgn="base" latinLnBrk="0" hangingPunct="1">
                        <a:spcBef>
                          <a:spcPct val="20000"/>
                        </a:spcBef>
                        <a:spcAft>
                          <a:spcPct val="0"/>
                        </a:spcAft>
                        <a:defRPr sz="1800" kern="1200">
                          <a:solidFill>
                            <a:schemeClr val="tx1"/>
                          </a:solidFill>
                          <a:latin typeface="Arial" charset="0"/>
                        </a:defRPr>
                      </a:lvl6pPr>
                      <a:lvl7pPr marL="2743200" algn="l" defTabSz="914400" rtl="0" eaLnBrk="1" fontAlgn="base" latinLnBrk="0" hangingPunct="1">
                        <a:spcBef>
                          <a:spcPct val="20000"/>
                        </a:spcBef>
                        <a:spcAft>
                          <a:spcPct val="0"/>
                        </a:spcAft>
                        <a:defRPr sz="1800" kern="1200">
                          <a:solidFill>
                            <a:schemeClr val="tx1"/>
                          </a:solidFill>
                          <a:latin typeface="Arial" charset="0"/>
                        </a:defRPr>
                      </a:lvl7pPr>
                      <a:lvl8pPr marL="3200400" algn="l" defTabSz="914400" rtl="0" eaLnBrk="1" fontAlgn="base" latinLnBrk="0" hangingPunct="1">
                        <a:spcBef>
                          <a:spcPct val="20000"/>
                        </a:spcBef>
                        <a:spcAft>
                          <a:spcPct val="0"/>
                        </a:spcAft>
                        <a:defRPr sz="1800" kern="1200">
                          <a:solidFill>
                            <a:schemeClr val="tx1"/>
                          </a:solidFill>
                          <a:latin typeface="Arial" charset="0"/>
                        </a:defRPr>
                      </a:lvl8pPr>
                      <a:lvl9pPr marL="3657600" algn="l" defTabSz="914400" rtl="0" eaLnBrk="1" fontAlgn="base" latinLnBrk="0" hangingPunct="1">
                        <a:spcBef>
                          <a:spcPct val="20000"/>
                        </a:spcBef>
                        <a:spcAft>
                          <a:spcPct val="0"/>
                        </a:spcAft>
                        <a:defRPr sz="1800" kern="1200">
                          <a:solidFill>
                            <a:schemeClr val="tx1"/>
                          </a:solidFill>
                          <a:latin typeface="Arial" charset="0"/>
                        </a:defRPr>
                      </a:lvl9pPr>
                    </a:lstStyle>
                    <a:p>
                      <a:pPr marL="0" marR="0" lvl="0" indent="0" algn="ctr" defTabSz="914400" rtl="0" eaLnBrk="1" fontAlgn="base" latinLnBrk="0" hangingPunct="1">
                        <a:lnSpc>
                          <a:spcPct val="100000"/>
                        </a:lnSpc>
                        <a:spcBef>
                          <a:spcPct val="20000"/>
                        </a:spcBef>
                        <a:spcAft>
                          <a:spcPct val="0"/>
                        </a:spcAft>
                        <a:buClr>
                          <a:schemeClr val="hlink"/>
                        </a:buClr>
                        <a:buSzTx/>
                        <a:buFont typeface="Wingdings" pitchFamily="2" charset="2"/>
                        <a:buNone/>
                        <a:tabLst/>
                      </a:pPr>
                      <a:r>
                        <a:rPr kumimoji="0" lang="en-US" altLang="ru-RU" sz="1800" u="none" strike="noStrike" cap="none" normalizeH="0" baseline="0" dirty="0">
                          <a:ln>
                            <a:noFill/>
                          </a:ln>
                          <a:effectLst/>
                        </a:rPr>
                        <a:t>O</a:t>
                      </a:r>
                      <a:endParaRPr kumimoji="0" lang="en-US" altLang="ru-RU" sz="1800" b="1" i="0" u="none" strike="noStrike" cap="none" normalizeH="0" baseline="0" dirty="0">
                        <a:ln>
                          <a:noFill/>
                        </a:ln>
                        <a:solidFill>
                          <a:schemeClr val="bg1"/>
                        </a:solidFill>
                        <a:effectLst/>
                        <a:latin typeface="TT Norms Regular" pitchFamily="50" charset="-52"/>
                      </a:endParaRPr>
                    </a:p>
                  </a:txBody>
                  <a:tcPr anchor="ctr" horzOverflow="overflow">
                    <a:solidFill>
                      <a:srgbClr val="FFFFFF"/>
                    </a:solidFill>
                  </a:tcPr>
                </a:tc>
                <a:tc>
                  <a:txBody>
                    <a:bodyPr/>
                    <a:lstStyle>
                      <a:lvl1pPr marL="0" algn="l" defTabSz="914400" rtl="0" eaLnBrk="1" latinLnBrk="0" hangingPunct="1">
                        <a:spcBef>
                          <a:spcPct val="20000"/>
                        </a:spcBef>
                        <a:buClr>
                          <a:schemeClr val="hlink"/>
                        </a:buClr>
                        <a:buFont typeface="Wingdings" pitchFamily="2" charset="2"/>
                        <a:defRPr sz="2400" b="1" kern="1200">
                          <a:solidFill>
                            <a:schemeClr val="tx1"/>
                          </a:solidFill>
                          <a:latin typeface="Verdana" pitchFamily="34" charset="0"/>
                        </a:defRPr>
                      </a:lvl1pPr>
                      <a:lvl2pPr marL="457200" algn="l" defTabSz="914400" rtl="0" eaLnBrk="1" latinLnBrk="0" hangingPunct="1">
                        <a:spcBef>
                          <a:spcPct val="20000"/>
                        </a:spcBef>
                        <a:buClr>
                          <a:schemeClr val="accent1"/>
                        </a:buClr>
                        <a:buFont typeface="Wingdings" pitchFamily="2" charset="2"/>
                        <a:defRPr sz="2400" kern="1200">
                          <a:solidFill>
                            <a:schemeClr val="tx1"/>
                          </a:solidFill>
                          <a:latin typeface="Arial" charset="0"/>
                        </a:defRPr>
                      </a:lvl2pPr>
                      <a:lvl3pPr marL="914400" algn="l" defTabSz="914400" rtl="0" eaLnBrk="1" latinLnBrk="0" hangingPunct="1">
                        <a:spcBef>
                          <a:spcPct val="20000"/>
                        </a:spcBef>
                        <a:buClr>
                          <a:schemeClr val="tx1"/>
                        </a:buClr>
                        <a:defRPr sz="2000" kern="1200">
                          <a:solidFill>
                            <a:schemeClr val="tx1"/>
                          </a:solidFill>
                          <a:latin typeface="Arial" charset="0"/>
                        </a:defRPr>
                      </a:lvl3pPr>
                      <a:lvl4pPr marL="1371600" algn="l" defTabSz="914400" rtl="0" eaLnBrk="1" latinLnBrk="0" hangingPunct="1">
                        <a:spcBef>
                          <a:spcPct val="20000"/>
                        </a:spcBef>
                        <a:defRPr sz="1800" kern="1200">
                          <a:solidFill>
                            <a:schemeClr val="tx1"/>
                          </a:solidFill>
                          <a:latin typeface="Arial" charset="0"/>
                        </a:defRPr>
                      </a:lvl4pPr>
                      <a:lvl5pPr marL="1828800" algn="l" defTabSz="914400" rtl="0" eaLnBrk="1" latinLnBrk="0" hangingPunct="1">
                        <a:spcBef>
                          <a:spcPct val="20000"/>
                        </a:spcBef>
                        <a:defRPr sz="1800" kern="1200">
                          <a:solidFill>
                            <a:schemeClr val="tx1"/>
                          </a:solidFill>
                          <a:latin typeface="Arial" charset="0"/>
                        </a:defRPr>
                      </a:lvl5pPr>
                      <a:lvl6pPr marL="2286000" algn="l" defTabSz="914400" rtl="0" eaLnBrk="1" fontAlgn="base" latinLnBrk="0" hangingPunct="1">
                        <a:spcBef>
                          <a:spcPct val="20000"/>
                        </a:spcBef>
                        <a:spcAft>
                          <a:spcPct val="0"/>
                        </a:spcAft>
                        <a:defRPr sz="1800" kern="1200">
                          <a:solidFill>
                            <a:schemeClr val="tx1"/>
                          </a:solidFill>
                          <a:latin typeface="Arial" charset="0"/>
                        </a:defRPr>
                      </a:lvl6pPr>
                      <a:lvl7pPr marL="2743200" algn="l" defTabSz="914400" rtl="0" eaLnBrk="1" fontAlgn="base" latinLnBrk="0" hangingPunct="1">
                        <a:spcBef>
                          <a:spcPct val="20000"/>
                        </a:spcBef>
                        <a:spcAft>
                          <a:spcPct val="0"/>
                        </a:spcAft>
                        <a:defRPr sz="1800" kern="1200">
                          <a:solidFill>
                            <a:schemeClr val="tx1"/>
                          </a:solidFill>
                          <a:latin typeface="Arial" charset="0"/>
                        </a:defRPr>
                      </a:lvl7pPr>
                      <a:lvl8pPr marL="3200400" algn="l" defTabSz="914400" rtl="0" eaLnBrk="1" fontAlgn="base" latinLnBrk="0" hangingPunct="1">
                        <a:spcBef>
                          <a:spcPct val="20000"/>
                        </a:spcBef>
                        <a:spcAft>
                          <a:spcPct val="0"/>
                        </a:spcAft>
                        <a:defRPr sz="1800" kern="1200">
                          <a:solidFill>
                            <a:schemeClr val="tx1"/>
                          </a:solidFill>
                          <a:latin typeface="Arial" charset="0"/>
                        </a:defRPr>
                      </a:lvl8pPr>
                      <a:lvl9pPr marL="3657600" algn="l" defTabSz="914400" rtl="0" eaLnBrk="1" fontAlgn="base" latinLnBrk="0" hangingPunct="1">
                        <a:spcBef>
                          <a:spcPct val="20000"/>
                        </a:spcBef>
                        <a:spcAft>
                          <a:spcPct val="0"/>
                        </a:spcAft>
                        <a:defRPr sz="1800" kern="1200">
                          <a:solidFill>
                            <a:schemeClr val="tx1"/>
                          </a:solidFill>
                          <a:latin typeface="Arial" charset="0"/>
                        </a:defRPr>
                      </a:lvl9pPr>
                    </a:lstStyle>
                    <a:p>
                      <a:pPr marL="0" marR="0" lvl="0" indent="0" algn="ctr" defTabSz="914400" rtl="0" eaLnBrk="1" fontAlgn="base" latinLnBrk="0" hangingPunct="1">
                        <a:lnSpc>
                          <a:spcPct val="100000"/>
                        </a:lnSpc>
                        <a:spcBef>
                          <a:spcPct val="20000"/>
                        </a:spcBef>
                        <a:spcAft>
                          <a:spcPct val="0"/>
                        </a:spcAft>
                        <a:buClr>
                          <a:schemeClr val="hlink"/>
                        </a:buClr>
                        <a:buSzTx/>
                        <a:buFont typeface="Wingdings" pitchFamily="2" charset="2"/>
                        <a:buNone/>
                        <a:tabLst/>
                      </a:pPr>
                      <a:r>
                        <a:rPr kumimoji="0" lang="en-US" altLang="ru-RU" sz="1800" u="none" strike="noStrike" cap="none" normalizeH="0" baseline="0">
                          <a:ln>
                            <a:noFill/>
                          </a:ln>
                          <a:effectLst/>
                        </a:rPr>
                        <a:t>O</a:t>
                      </a:r>
                      <a:endParaRPr kumimoji="0" lang="en-US" altLang="ru-RU" sz="1800" b="1" i="0" u="none" strike="noStrike" cap="none" normalizeH="0" baseline="0">
                        <a:ln>
                          <a:noFill/>
                        </a:ln>
                        <a:solidFill>
                          <a:schemeClr val="bg1"/>
                        </a:solidFill>
                        <a:effectLst/>
                        <a:latin typeface="TT Norms Regular" pitchFamily="50" charset="-52"/>
                      </a:endParaRPr>
                    </a:p>
                  </a:txBody>
                  <a:tcPr anchor="ctr" horzOverflow="overflow">
                    <a:solidFill>
                      <a:srgbClr val="FFFFFF"/>
                    </a:solidFill>
                  </a:tcPr>
                </a:tc>
                <a:tc>
                  <a:txBody>
                    <a:bodyPr/>
                    <a:lstStyle>
                      <a:lvl1pPr marL="0" algn="l" defTabSz="914400" rtl="0" eaLnBrk="1" latinLnBrk="0" hangingPunct="1">
                        <a:spcBef>
                          <a:spcPct val="20000"/>
                        </a:spcBef>
                        <a:buClr>
                          <a:schemeClr val="hlink"/>
                        </a:buClr>
                        <a:buFont typeface="Wingdings" pitchFamily="2" charset="2"/>
                        <a:defRPr sz="2400" b="1" kern="1200">
                          <a:solidFill>
                            <a:schemeClr val="tx1"/>
                          </a:solidFill>
                          <a:latin typeface="Verdana" pitchFamily="34" charset="0"/>
                        </a:defRPr>
                      </a:lvl1pPr>
                      <a:lvl2pPr marL="457200" algn="l" defTabSz="914400" rtl="0" eaLnBrk="1" latinLnBrk="0" hangingPunct="1">
                        <a:spcBef>
                          <a:spcPct val="20000"/>
                        </a:spcBef>
                        <a:buClr>
                          <a:schemeClr val="accent1"/>
                        </a:buClr>
                        <a:buFont typeface="Wingdings" pitchFamily="2" charset="2"/>
                        <a:defRPr sz="2400" kern="1200">
                          <a:solidFill>
                            <a:schemeClr val="tx1"/>
                          </a:solidFill>
                          <a:latin typeface="Arial" charset="0"/>
                        </a:defRPr>
                      </a:lvl2pPr>
                      <a:lvl3pPr marL="914400" algn="l" defTabSz="914400" rtl="0" eaLnBrk="1" latinLnBrk="0" hangingPunct="1">
                        <a:spcBef>
                          <a:spcPct val="20000"/>
                        </a:spcBef>
                        <a:buClr>
                          <a:schemeClr val="tx1"/>
                        </a:buClr>
                        <a:defRPr sz="2000" kern="1200">
                          <a:solidFill>
                            <a:schemeClr val="tx1"/>
                          </a:solidFill>
                          <a:latin typeface="Arial" charset="0"/>
                        </a:defRPr>
                      </a:lvl3pPr>
                      <a:lvl4pPr marL="1371600" algn="l" defTabSz="914400" rtl="0" eaLnBrk="1" latinLnBrk="0" hangingPunct="1">
                        <a:spcBef>
                          <a:spcPct val="20000"/>
                        </a:spcBef>
                        <a:defRPr sz="1800" kern="1200">
                          <a:solidFill>
                            <a:schemeClr val="tx1"/>
                          </a:solidFill>
                          <a:latin typeface="Arial" charset="0"/>
                        </a:defRPr>
                      </a:lvl4pPr>
                      <a:lvl5pPr marL="1828800" algn="l" defTabSz="914400" rtl="0" eaLnBrk="1" latinLnBrk="0" hangingPunct="1">
                        <a:spcBef>
                          <a:spcPct val="20000"/>
                        </a:spcBef>
                        <a:defRPr sz="1800" kern="1200">
                          <a:solidFill>
                            <a:schemeClr val="tx1"/>
                          </a:solidFill>
                          <a:latin typeface="Arial" charset="0"/>
                        </a:defRPr>
                      </a:lvl5pPr>
                      <a:lvl6pPr marL="2286000" algn="l" defTabSz="914400" rtl="0" eaLnBrk="1" fontAlgn="base" latinLnBrk="0" hangingPunct="1">
                        <a:spcBef>
                          <a:spcPct val="20000"/>
                        </a:spcBef>
                        <a:spcAft>
                          <a:spcPct val="0"/>
                        </a:spcAft>
                        <a:defRPr sz="1800" kern="1200">
                          <a:solidFill>
                            <a:schemeClr val="tx1"/>
                          </a:solidFill>
                          <a:latin typeface="Arial" charset="0"/>
                        </a:defRPr>
                      </a:lvl6pPr>
                      <a:lvl7pPr marL="2743200" algn="l" defTabSz="914400" rtl="0" eaLnBrk="1" fontAlgn="base" latinLnBrk="0" hangingPunct="1">
                        <a:spcBef>
                          <a:spcPct val="20000"/>
                        </a:spcBef>
                        <a:spcAft>
                          <a:spcPct val="0"/>
                        </a:spcAft>
                        <a:defRPr sz="1800" kern="1200">
                          <a:solidFill>
                            <a:schemeClr val="tx1"/>
                          </a:solidFill>
                          <a:latin typeface="Arial" charset="0"/>
                        </a:defRPr>
                      </a:lvl7pPr>
                      <a:lvl8pPr marL="3200400" algn="l" defTabSz="914400" rtl="0" eaLnBrk="1" fontAlgn="base" latinLnBrk="0" hangingPunct="1">
                        <a:spcBef>
                          <a:spcPct val="20000"/>
                        </a:spcBef>
                        <a:spcAft>
                          <a:spcPct val="0"/>
                        </a:spcAft>
                        <a:defRPr sz="1800" kern="1200">
                          <a:solidFill>
                            <a:schemeClr val="tx1"/>
                          </a:solidFill>
                          <a:latin typeface="Arial" charset="0"/>
                        </a:defRPr>
                      </a:lvl8pPr>
                      <a:lvl9pPr marL="3657600" algn="l" defTabSz="914400" rtl="0" eaLnBrk="1" fontAlgn="base" latinLnBrk="0" hangingPunct="1">
                        <a:spcBef>
                          <a:spcPct val="20000"/>
                        </a:spcBef>
                        <a:spcAft>
                          <a:spcPct val="0"/>
                        </a:spcAft>
                        <a:defRPr sz="1800" kern="1200">
                          <a:solidFill>
                            <a:schemeClr val="tx1"/>
                          </a:solidFill>
                          <a:latin typeface="Arial" charset="0"/>
                        </a:defRPr>
                      </a:lvl9pPr>
                    </a:lstStyle>
                    <a:p>
                      <a:pPr marL="0" marR="0" lvl="0" indent="0" algn="ctr" defTabSz="914400" rtl="0" eaLnBrk="1" fontAlgn="base" latinLnBrk="0" hangingPunct="1">
                        <a:lnSpc>
                          <a:spcPct val="100000"/>
                        </a:lnSpc>
                        <a:spcBef>
                          <a:spcPct val="20000"/>
                        </a:spcBef>
                        <a:spcAft>
                          <a:spcPct val="0"/>
                        </a:spcAft>
                        <a:buClr>
                          <a:schemeClr val="hlink"/>
                        </a:buClr>
                        <a:buSzTx/>
                        <a:buFont typeface="Wingdings" pitchFamily="2" charset="2"/>
                        <a:buNone/>
                        <a:tabLst/>
                      </a:pPr>
                      <a:r>
                        <a:rPr kumimoji="0" lang="en-US" altLang="ru-RU" sz="1800" u="none" strike="noStrike" cap="none" normalizeH="0" baseline="0" dirty="0">
                          <a:ln>
                            <a:noFill/>
                          </a:ln>
                          <a:effectLst/>
                        </a:rPr>
                        <a:t>O</a:t>
                      </a:r>
                      <a:endParaRPr kumimoji="0" lang="en-US" altLang="ru-RU" sz="1800" b="1" i="0" u="none" strike="noStrike" cap="none" normalizeH="0" baseline="0" dirty="0">
                        <a:ln>
                          <a:noFill/>
                        </a:ln>
                        <a:solidFill>
                          <a:schemeClr val="bg1"/>
                        </a:solidFill>
                        <a:effectLst/>
                        <a:latin typeface="TT Norms Regular" pitchFamily="50" charset="-52"/>
                      </a:endParaRPr>
                    </a:p>
                  </a:txBody>
                  <a:tcPr anchor="ctr" horzOverflow="overflow">
                    <a:solidFill>
                      <a:srgbClr val="FFFFFF"/>
                    </a:solidFill>
                  </a:tcPr>
                </a:tc>
                <a:tc>
                  <a:txBody>
                    <a:bodyPr/>
                    <a:lstStyle>
                      <a:lvl1pPr marL="0" algn="l" defTabSz="914400" rtl="0" eaLnBrk="1" latinLnBrk="0" hangingPunct="1">
                        <a:spcBef>
                          <a:spcPct val="20000"/>
                        </a:spcBef>
                        <a:buClr>
                          <a:schemeClr val="hlink"/>
                        </a:buClr>
                        <a:buFont typeface="Wingdings" pitchFamily="2" charset="2"/>
                        <a:defRPr sz="2400" b="1" kern="1200">
                          <a:solidFill>
                            <a:schemeClr val="tx1"/>
                          </a:solidFill>
                          <a:latin typeface="Verdana" pitchFamily="34" charset="0"/>
                        </a:defRPr>
                      </a:lvl1pPr>
                      <a:lvl2pPr marL="457200" algn="l" defTabSz="914400" rtl="0" eaLnBrk="1" latinLnBrk="0" hangingPunct="1">
                        <a:spcBef>
                          <a:spcPct val="20000"/>
                        </a:spcBef>
                        <a:buClr>
                          <a:schemeClr val="accent1"/>
                        </a:buClr>
                        <a:buFont typeface="Wingdings" pitchFamily="2" charset="2"/>
                        <a:defRPr sz="2400" kern="1200">
                          <a:solidFill>
                            <a:schemeClr val="tx1"/>
                          </a:solidFill>
                          <a:latin typeface="Arial" charset="0"/>
                        </a:defRPr>
                      </a:lvl2pPr>
                      <a:lvl3pPr marL="914400" algn="l" defTabSz="914400" rtl="0" eaLnBrk="1" latinLnBrk="0" hangingPunct="1">
                        <a:spcBef>
                          <a:spcPct val="20000"/>
                        </a:spcBef>
                        <a:buClr>
                          <a:schemeClr val="tx1"/>
                        </a:buClr>
                        <a:defRPr sz="2000" kern="1200">
                          <a:solidFill>
                            <a:schemeClr val="tx1"/>
                          </a:solidFill>
                          <a:latin typeface="Arial" charset="0"/>
                        </a:defRPr>
                      </a:lvl3pPr>
                      <a:lvl4pPr marL="1371600" algn="l" defTabSz="914400" rtl="0" eaLnBrk="1" latinLnBrk="0" hangingPunct="1">
                        <a:spcBef>
                          <a:spcPct val="20000"/>
                        </a:spcBef>
                        <a:defRPr sz="1800" kern="1200">
                          <a:solidFill>
                            <a:schemeClr val="tx1"/>
                          </a:solidFill>
                          <a:latin typeface="Arial" charset="0"/>
                        </a:defRPr>
                      </a:lvl4pPr>
                      <a:lvl5pPr marL="1828800" algn="l" defTabSz="914400" rtl="0" eaLnBrk="1" latinLnBrk="0" hangingPunct="1">
                        <a:spcBef>
                          <a:spcPct val="20000"/>
                        </a:spcBef>
                        <a:defRPr sz="1800" kern="1200">
                          <a:solidFill>
                            <a:schemeClr val="tx1"/>
                          </a:solidFill>
                          <a:latin typeface="Arial" charset="0"/>
                        </a:defRPr>
                      </a:lvl5pPr>
                      <a:lvl6pPr marL="2286000" algn="l" defTabSz="914400" rtl="0" eaLnBrk="1" fontAlgn="base" latinLnBrk="0" hangingPunct="1">
                        <a:spcBef>
                          <a:spcPct val="20000"/>
                        </a:spcBef>
                        <a:spcAft>
                          <a:spcPct val="0"/>
                        </a:spcAft>
                        <a:defRPr sz="1800" kern="1200">
                          <a:solidFill>
                            <a:schemeClr val="tx1"/>
                          </a:solidFill>
                          <a:latin typeface="Arial" charset="0"/>
                        </a:defRPr>
                      </a:lvl6pPr>
                      <a:lvl7pPr marL="2743200" algn="l" defTabSz="914400" rtl="0" eaLnBrk="1" fontAlgn="base" latinLnBrk="0" hangingPunct="1">
                        <a:spcBef>
                          <a:spcPct val="20000"/>
                        </a:spcBef>
                        <a:spcAft>
                          <a:spcPct val="0"/>
                        </a:spcAft>
                        <a:defRPr sz="1800" kern="1200">
                          <a:solidFill>
                            <a:schemeClr val="tx1"/>
                          </a:solidFill>
                          <a:latin typeface="Arial" charset="0"/>
                        </a:defRPr>
                      </a:lvl7pPr>
                      <a:lvl8pPr marL="3200400" algn="l" defTabSz="914400" rtl="0" eaLnBrk="1" fontAlgn="base" latinLnBrk="0" hangingPunct="1">
                        <a:spcBef>
                          <a:spcPct val="20000"/>
                        </a:spcBef>
                        <a:spcAft>
                          <a:spcPct val="0"/>
                        </a:spcAft>
                        <a:defRPr sz="1800" kern="1200">
                          <a:solidFill>
                            <a:schemeClr val="tx1"/>
                          </a:solidFill>
                          <a:latin typeface="Arial" charset="0"/>
                        </a:defRPr>
                      </a:lvl8pPr>
                      <a:lvl9pPr marL="3657600" algn="l" defTabSz="914400" rtl="0" eaLnBrk="1" fontAlgn="base" latinLnBrk="0" hangingPunct="1">
                        <a:spcBef>
                          <a:spcPct val="20000"/>
                        </a:spcBef>
                        <a:spcAft>
                          <a:spcPct val="0"/>
                        </a:spcAft>
                        <a:defRPr sz="1800" kern="1200">
                          <a:solidFill>
                            <a:schemeClr val="tx1"/>
                          </a:solidFill>
                          <a:latin typeface="Arial" charset="0"/>
                        </a:defRPr>
                      </a:lvl9pPr>
                    </a:lstStyle>
                    <a:p>
                      <a:pPr marL="0" marR="0" lvl="0" indent="0" algn="ctr" defTabSz="914400" rtl="0" eaLnBrk="1" fontAlgn="base" latinLnBrk="0" hangingPunct="1">
                        <a:lnSpc>
                          <a:spcPct val="100000"/>
                        </a:lnSpc>
                        <a:spcBef>
                          <a:spcPct val="20000"/>
                        </a:spcBef>
                        <a:spcAft>
                          <a:spcPct val="0"/>
                        </a:spcAft>
                        <a:buClr>
                          <a:schemeClr val="hlink"/>
                        </a:buClr>
                        <a:buSzTx/>
                        <a:buFont typeface="Wingdings" pitchFamily="2" charset="2"/>
                        <a:buNone/>
                        <a:tabLst/>
                      </a:pPr>
                      <a:r>
                        <a:rPr kumimoji="0" lang="en-US" altLang="ru-RU" sz="1800" u="none" strike="noStrike" cap="none" normalizeH="0" baseline="0" dirty="0">
                          <a:ln>
                            <a:noFill/>
                          </a:ln>
                          <a:effectLst/>
                        </a:rPr>
                        <a:t>O</a:t>
                      </a:r>
                      <a:endParaRPr kumimoji="0" lang="en-US" altLang="ru-RU" sz="1800" b="1" i="0" u="none" strike="noStrike" cap="none" normalizeH="0" baseline="0" dirty="0">
                        <a:ln>
                          <a:noFill/>
                        </a:ln>
                        <a:solidFill>
                          <a:schemeClr val="bg1"/>
                        </a:solidFill>
                        <a:effectLst/>
                        <a:latin typeface="TT Norms Regular" pitchFamily="50" charset="-52"/>
                      </a:endParaRPr>
                    </a:p>
                  </a:txBody>
                  <a:tcPr anchor="ctr" horzOverflow="overflow">
                    <a:solidFill>
                      <a:srgbClr val="FFFFFF"/>
                    </a:solidFill>
                  </a:tcPr>
                </a:tc>
                <a:tc>
                  <a:txBody>
                    <a:bodyPr/>
                    <a:lstStyle/>
                    <a:p>
                      <a:pPr marL="0" marR="0" lvl="0" indent="0" algn="ctr" defTabSz="914400" rtl="0" eaLnBrk="1" fontAlgn="base" latinLnBrk="0" hangingPunct="1">
                        <a:lnSpc>
                          <a:spcPct val="100000"/>
                        </a:lnSpc>
                        <a:spcBef>
                          <a:spcPct val="20000"/>
                        </a:spcBef>
                        <a:spcAft>
                          <a:spcPct val="0"/>
                        </a:spcAft>
                        <a:buClr>
                          <a:schemeClr val="hlink"/>
                        </a:buClr>
                        <a:buSzTx/>
                        <a:buFont typeface="Wingdings" pitchFamily="2" charset="2"/>
                        <a:buNone/>
                        <a:tabLst/>
                      </a:pPr>
                      <a:endParaRPr kumimoji="0" lang="en-US" altLang="ru-RU" sz="1800" b="1" i="0" u="none" strike="noStrike" cap="none" normalizeH="0" baseline="0" dirty="0">
                        <a:ln>
                          <a:noFill/>
                        </a:ln>
                        <a:solidFill>
                          <a:schemeClr val="bg1"/>
                        </a:solidFill>
                        <a:effectLst/>
                        <a:latin typeface="TT Norms Regular" pitchFamily="50" charset="-52"/>
                      </a:endParaRPr>
                    </a:p>
                  </a:txBody>
                  <a:tcPr anchor="ctr" horzOverflow="overflow">
                    <a:solidFill>
                      <a:srgbClr val="FFFFFF"/>
                    </a:solidFill>
                  </a:tcPr>
                </a:tc>
                <a:extLst>
                  <a:ext uri="{0D108BD9-81ED-4DB2-BD59-A6C34878D82A}">
                    <a16:rowId xmlns="" xmlns:a16="http://schemas.microsoft.com/office/drawing/2014/main" val="10002"/>
                  </a:ext>
                </a:extLst>
              </a:tr>
              <a:tr h="447675">
                <a:tc>
                  <a:txBody>
                    <a:bodyPr/>
                    <a:lstStyle>
                      <a:lvl1pPr marL="0" algn="l" defTabSz="914400" rtl="0" eaLnBrk="1" latinLnBrk="0" hangingPunct="1">
                        <a:spcBef>
                          <a:spcPct val="20000"/>
                        </a:spcBef>
                        <a:buClr>
                          <a:schemeClr val="hlink"/>
                        </a:buClr>
                        <a:buFont typeface="Wingdings" pitchFamily="2" charset="2"/>
                        <a:defRPr sz="2400" b="1" kern="1200">
                          <a:solidFill>
                            <a:schemeClr val="tx1"/>
                          </a:solidFill>
                          <a:latin typeface="Verdana" pitchFamily="34" charset="0"/>
                        </a:defRPr>
                      </a:lvl1pPr>
                      <a:lvl2pPr marL="457200" algn="l" defTabSz="914400" rtl="0" eaLnBrk="1" latinLnBrk="0" hangingPunct="1">
                        <a:spcBef>
                          <a:spcPct val="20000"/>
                        </a:spcBef>
                        <a:buClr>
                          <a:schemeClr val="accent1"/>
                        </a:buClr>
                        <a:buFont typeface="Wingdings" pitchFamily="2" charset="2"/>
                        <a:defRPr sz="2400" kern="1200">
                          <a:solidFill>
                            <a:schemeClr val="tx1"/>
                          </a:solidFill>
                          <a:latin typeface="Arial" charset="0"/>
                        </a:defRPr>
                      </a:lvl2pPr>
                      <a:lvl3pPr marL="914400" algn="l" defTabSz="914400" rtl="0" eaLnBrk="1" latinLnBrk="0" hangingPunct="1">
                        <a:spcBef>
                          <a:spcPct val="20000"/>
                        </a:spcBef>
                        <a:buClr>
                          <a:schemeClr val="tx1"/>
                        </a:buClr>
                        <a:defRPr sz="2000" kern="1200">
                          <a:solidFill>
                            <a:schemeClr val="tx1"/>
                          </a:solidFill>
                          <a:latin typeface="Arial" charset="0"/>
                        </a:defRPr>
                      </a:lvl3pPr>
                      <a:lvl4pPr marL="1371600" algn="l" defTabSz="914400" rtl="0" eaLnBrk="1" latinLnBrk="0" hangingPunct="1">
                        <a:spcBef>
                          <a:spcPct val="20000"/>
                        </a:spcBef>
                        <a:defRPr sz="1800" kern="1200">
                          <a:solidFill>
                            <a:schemeClr val="tx1"/>
                          </a:solidFill>
                          <a:latin typeface="Arial" charset="0"/>
                        </a:defRPr>
                      </a:lvl4pPr>
                      <a:lvl5pPr marL="1828800" algn="l" defTabSz="914400" rtl="0" eaLnBrk="1" latinLnBrk="0" hangingPunct="1">
                        <a:spcBef>
                          <a:spcPct val="20000"/>
                        </a:spcBef>
                        <a:defRPr sz="1800" kern="1200">
                          <a:solidFill>
                            <a:schemeClr val="tx1"/>
                          </a:solidFill>
                          <a:latin typeface="Arial" charset="0"/>
                        </a:defRPr>
                      </a:lvl5pPr>
                      <a:lvl6pPr marL="2286000" algn="l" defTabSz="914400" rtl="0" eaLnBrk="1" fontAlgn="base" latinLnBrk="0" hangingPunct="1">
                        <a:spcBef>
                          <a:spcPct val="20000"/>
                        </a:spcBef>
                        <a:spcAft>
                          <a:spcPct val="0"/>
                        </a:spcAft>
                        <a:defRPr sz="1800" kern="1200">
                          <a:solidFill>
                            <a:schemeClr val="tx1"/>
                          </a:solidFill>
                          <a:latin typeface="Arial" charset="0"/>
                        </a:defRPr>
                      </a:lvl6pPr>
                      <a:lvl7pPr marL="2743200" algn="l" defTabSz="914400" rtl="0" eaLnBrk="1" fontAlgn="base" latinLnBrk="0" hangingPunct="1">
                        <a:spcBef>
                          <a:spcPct val="20000"/>
                        </a:spcBef>
                        <a:spcAft>
                          <a:spcPct val="0"/>
                        </a:spcAft>
                        <a:defRPr sz="1800" kern="1200">
                          <a:solidFill>
                            <a:schemeClr val="tx1"/>
                          </a:solidFill>
                          <a:latin typeface="Arial" charset="0"/>
                        </a:defRPr>
                      </a:lvl7pPr>
                      <a:lvl8pPr marL="3200400" algn="l" defTabSz="914400" rtl="0" eaLnBrk="1" fontAlgn="base" latinLnBrk="0" hangingPunct="1">
                        <a:spcBef>
                          <a:spcPct val="20000"/>
                        </a:spcBef>
                        <a:spcAft>
                          <a:spcPct val="0"/>
                        </a:spcAft>
                        <a:defRPr sz="1800" kern="1200">
                          <a:solidFill>
                            <a:schemeClr val="tx1"/>
                          </a:solidFill>
                          <a:latin typeface="Arial" charset="0"/>
                        </a:defRPr>
                      </a:lvl8pPr>
                      <a:lvl9pPr marL="3657600" algn="l" defTabSz="914400" rtl="0" eaLnBrk="1" fontAlgn="base" latinLnBrk="0" hangingPunct="1">
                        <a:spcBef>
                          <a:spcPct val="20000"/>
                        </a:spcBef>
                        <a:spcAft>
                          <a:spcPct val="0"/>
                        </a:spcAft>
                        <a:defRPr sz="1800" kern="1200">
                          <a:solidFill>
                            <a:schemeClr val="tx1"/>
                          </a:solidFill>
                          <a:latin typeface="Arial" charset="0"/>
                        </a:defRPr>
                      </a:lvl9pPr>
                    </a:lstStyle>
                    <a:p>
                      <a:pPr marL="0" marR="0" lvl="0" indent="0" algn="ctr" defTabSz="914400" rtl="0" eaLnBrk="1" fontAlgn="base" latinLnBrk="0" hangingPunct="1">
                        <a:lnSpc>
                          <a:spcPct val="100000"/>
                        </a:lnSpc>
                        <a:spcBef>
                          <a:spcPct val="20000"/>
                        </a:spcBef>
                        <a:spcAft>
                          <a:spcPct val="0"/>
                        </a:spcAft>
                        <a:buClr>
                          <a:schemeClr val="hlink"/>
                        </a:buClr>
                        <a:buSzTx/>
                        <a:buFont typeface="Wingdings" pitchFamily="2" charset="2"/>
                        <a:buNone/>
                        <a:tabLst/>
                      </a:pPr>
                      <a:r>
                        <a:rPr kumimoji="0" lang="en-US" altLang="ru-RU" sz="1800" u="none" strike="noStrike" cap="none" normalizeH="0" baseline="0" dirty="0">
                          <a:ln>
                            <a:noFill/>
                          </a:ln>
                          <a:solidFill>
                            <a:schemeClr val="bg1"/>
                          </a:solidFill>
                          <a:effectLst/>
                        </a:rPr>
                        <a:t>Title</a:t>
                      </a:r>
                      <a:endParaRPr kumimoji="0" lang="en-US" altLang="ru-RU" sz="1800" b="1" i="0" u="none" strike="noStrike" cap="none" normalizeH="0" baseline="0" dirty="0">
                        <a:ln>
                          <a:noFill/>
                        </a:ln>
                        <a:solidFill>
                          <a:schemeClr val="bg1"/>
                        </a:solidFill>
                        <a:effectLst/>
                        <a:latin typeface="TT Norms Regular" pitchFamily="50" charset="-52"/>
                      </a:endParaRPr>
                    </a:p>
                  </a:txBody>
                  <a:tcPr anchor="ctr" horzOverflow="overflow">
                    <a:solidFill>
                      <a:srgbClr val="002060"/>
                    </a:solidFill>
                  </a:tcPr>
                </a:tc>
                <a:tc>
                  <a:txBody>
                    <a:bodyPr/>
                    <a:lstStyle>
                      <a:lvl1pPr marL="0" algn="l" defTabSz="914400" rtl="0" eaLnBrk="1" latinLnBrk="0" hangingPunct="1">
                        <a:spcBef>
                          <a:spcPct val="20000"/>
                        </a:spcBef>
                        <a:buClr>
                          <a:schemeClr val="hlink"/>
                        </a:buClr>
                        <a:buFont typeface="Wingdings" pitchFamily="2" charset="2"/>
                        <a:defRPr sz="2400" b="1" kern="1200">
                          <a:solidFill>
                            <a:schemeClr val="tx1"/>
                          </a:solidFill>
                          <a:latin typeface="Verdana" pitchFamily="34" charset="0"/>
                        </a:defRPr>
                      </a:lvl1pPr>
                      <a:lvl2pPr marL="457200" algn="l" defTabSz="914400" rtl="0" eaLnBrk="1" latinLnBrk="0" hangingPunct="1">
                        <a:spcBef>
                          <a:spcPct val="20000"/>
                        </a:spcBef>
                        <a:buClr>
                          <a:schemeClr val="accent1"/>
                        </a:buClr>
                        <a:buFont typeface="Wingdings" pitchFamily="2" charset="2"/>
                        <a:defRPr sz="2400" kern="1200">
                          <a:solidFill>
                            <a:schemeClr val="tx1"/>
                          </a:solidFill>
                          <a:latin typeface="Arial" charset="0"/>
                        </a:defRPr>
                      </a:lvl2pPr>
                      <a:lvl3pPr marL="914400" algn="l" defTabSz="914400" rtl="0" eaLnBrk="1" latinLnBrk="0" hangingPunct="1">
                        <a:spcBef>
                          <a:spcPct val="20000"/>
                        </a:spcBef>
                        <a:buClr>
                          <a:schemeClr val="tx1"/>
                        </a:buClr>
                        <a:defRPr sz="2000" kern="1200">
                          <a:solidFill>
                            <a:schemeClr val="tx1"/>
                          </a:solidFill>
                          <a:latin typeface="Arial" charset="0"/>
                        </a:defRPr>
                      </a:lvl3pPr>
                      <a:lvl4pPr marL="1371600" algn="l" defTabSz="914400" rtl="0" eaLnBrk="1" latinLnBrk="0" hangingPunct="1">
                        <a:spcBef>
                          <a:spcPct val="20000"/>
                        </a:spcBef>
                        <a:defRPr sz="1800" kern="1200">
                          <a:solidFill>
                            <a:schemeClr val="tx1"/>
                          </a:solidFill>
                          <a:latin typeface="Arial" charset="0"/>
                        </a:defRPr>
                      </a:lvl4pPr>
                      <a:lvl5pPr marL="1828800" algn="l" defTabSz="914400" rtl="0" eaLnBrk="1" latinLnBrk="0" hangingPunct="1">
                        <a:spcBef>
                          <a:spcPct val="20000"/>
                        </a:spcBef>
                        <a:defRPr sz="1800" kern="1200">
                          <a:solidFill>
                            <a:schemeClr val="tx1"/>
                          </a:solidFill>
                          <a:latin typeface="Arial" charset="0"/>
                        </a:defRPr>
                      </a:lvl5pPr>
                      <a:lvl6pPr marL="2286000" algn="l" defTabSz="914400" rtl="0" eaLnBrk="1" fontAlgn="base" latinLnBrk="0" hangingPunct="1">
                        <a:spcBef>
                          <a:spcPct val="20000"/>
                        </a:spcBef>
                        <a:spcAft>
                          <a:spcPct val="0"/>
                        </a:spcAft>
                        <a:defRPr sz="1800" kern="1200">
                          <a:solidFill>
                            <a:schemeClr val="tx1"/>
                          </a:solidFill>
                          <a:latin typeface="Arial" charset="0"/>
                        </a:defRPr>
                      </a:lvl6pPr>
                      <a:lvl7pPr marL="2743200" algn="l" defTabSz="914400" rtl="0" eaLnBrk="1" fontAlgn="base" latinLnBrk="0" hangingPunct="1">
                        <a:spcBef>
                          <a:spcPct val="20000"/>
                        </a:spcBef>
                        <a:spcAft>
                          <a:spcPct val="0"/>
                        </a:spcAft>
                        <a:defRPr sz="1800" kern="1200">
                          <a:solidFill>
                            <a:schemeClr val="tx1"/>
                          </a:solidFill>
                          <a:latin typeface="Arial" charset="0"/>
                        </a:defRPr>
                      </a:lvl7pPr>
                      <a:lvl8pPr marL="3200400" algn="l" defTabSz="914400" rtl="0" eaLnBrk="1" fontAlgn="base" latinLnBrk="0" hangingPunct="1">
                        <a:spcBef>
                          <a:spcPct val="20000"/>
                        </a:spcBef>
                        <a:spcAft>
                          <a:spcPct val="0"/>
                        </a:spcAft>
                        <a:defRPr sz="1800" kern="1200">
                          <a:solidFill>
                            <a:schemeClr val="tx1"/>
                          </a:solidFill>
                          <a:latin typeface="Arial" charset="0"/>
                        </a:defRPr>
                      </a:lvl8pPr>
                      <a:lvl9pPr marL="3657600" algn="l" defTabSz="914400" rtl="0" eaLnBrk="1" fontAlgn="base" latinLnBrk="0" hangingPunct="1">
                        <a:spcBef>
                          <a:spcPct val="20000"/>
                        </a:spcBef>
                        <a:spcAft>
                          <a:spcPct val="0"/>
                        </a:spcAft>
                        <a:defRPr sz="1800" kern="1200">
                          <a:solidFill>
                            <a:schemeClr val="tx1"/>
                          </a:solidFill>
                          <a:latin typeface="Arial" charset="0"/>
                        </a:defRPr>
                      </a:lvl9pPr>
                    </a:lstStyle>
                    <a:p>
                      <a:pPr marL="0" marR="0" lvl="0" indent="0" algn="ctr" defTabSz="914400" rtl="0" eaLnBrk="1" fontAlgn="base" latinLnBrk="0" hangingPunct="1">
                        <a:lnSpc>
                          <a:spcPct val="100000"/>
                        </a:lnSpc>
                        <a:spcBef>
                          <a:spcPct val="20000"/>
                        </a:spcBef>
                        <a:spcAft>
                          <a:spcPct val="0"/>
                        </a:spcAft>
                        <a:buClr>
                          <a:schemeClr val="hlink"/>
                        </a:buClr>
                        <a:buSzTx/>
                        <a:buFont typeface="Wingdings" pitchFamily="2" charset="2"/>
                        <a:buNone/>
                        <a:tabLst/>
                      </a:pPr>
                      <a:r>
                        <a:rPr kumimoji="0" lang="en-US" altLang="ru-RU" sz="1800" u="none" strike="noStrike" cap="none" normalizeH="0" baseline="0">
                          <a:ln>
                            <a:noFill/>
                          </a:ln>
                          <a:effectLst/>
                        </a:rPr>
                        <a:t>O</a:t>
                      </a:r>
                      <a:endParaRPr kumimoji="0" lang="en-US" altLang="ru-RU" sz="1800" b="1" i="0" u="none" strike="noStrike" cap="none" normalizeH="0" baseline="0">
                        <a:ln>
                          <a:noFill/>
                        </a:ln>
                        <a:solidFill>
                          <a:schemeClr val="bg1"/>
                        </a:solidFill>
                        <a:effectLst/>
                        <a:latin typeface="TT Norms Regular" pitchFamily="50" charset="-52"/>
                      </a:endParaRPr>
                    </a:p>
                  </a:txBody>
                  <a:tcPr anchor="ctr" horzOverflow="overflow">
                    <a:solidFill>
                      <a:srgbClr val="FFFFFF"/>
                    </a:solidFill>
                  </a:tcPr>
                </a:tc>
                <a:tc>
                  <a:txBody>
                    <a:bodyPr/>
                    <a:lstStyle>
                      <a:lvl1pPr marL="0" algn="l" defTabSz="914400" rtl="0" eaLnBrk="1" latinLnBrk="0" hangingPunct="1">
                        <a:spcBef>
                          <a:spcPct val="20000"/>
                        </a:spcBef>
                        <a:buClr>
                          <a:schemeClr val="hlink"/>
                        </a:buClr>
                        <a:buFont typeface="Wingdings" pitchFamily="2" charset="2"/>
                        <a:defRPr sz="2400" b="1" kern="1200">
                          <a:solidFill>
                            <a:schemeClr val="tx1"/>
                          </a:solidFill>
                          <a:latin typeface="Verdana" pitchFamily="34" charset="0"/>
                        </a:defRPr>
                      </a:lvl1pPr>
                      <a:lvl2pPr marL="457200" algn="l" defTabSz="914400" rtl="0" eaLnBrk="1" latinLnBrk="0" hangingPunct="1">
                        <a:spcBef>
                          <a:spcPct val="20000"/>
                        </a:spcBef>
                        <a:buClr>
                          <a:schemeClr val="accent1"/>
                        </a:buClr>
                        <a:buFont typeface="Wingdings" pitchFamily="2" charset="2"/>
                        <a:defRPr sz="2400" kern="1200">
                          <a:solidFill>
                            <a:schemeClr val="tx1"/>
                          </a:solidFill>
                          <a:latin typeface="Arial" charset="0"/>
                        </a:defRPr>
                      </a:lvl2pPr>
                      <a:lvl3pPr marL="914400" algn="l" defTabSz="914400" rtl="0" eaLnBrk="1" latinLnBrk="0" hangingPunct="1">
                        <a:spcBef>
                          <a:spcPct val="20000"/>
                        </a:spcBef>
                        <a:buClr>
                          <a:schemeClr val="tx1"/>
                        </a:buClr>
                        <a:defRPr sz="2000" kern="1200">
                          <a:solidFill>
                            <a:schemeClr val="tx1"/>
                          </a:solidFill>
                          <a:latin typeface="Arial" charset="0"/>
                        </a:defRPr>
                      </a:lvl3pPr>
                      <a:lvl4pPr marL="1371600" algn="l" defTabSz="914400" rtl="0" eaLnBrk="1" latinLnBrk="0" hangingPunct="1">
                        <a:spcBef>
                          <a:spcPct val="20000"/>
                        </a:spcBef>
                        <a:defRPr sz="1800" kern="1200">
                          <a:solidFill>
                            <a:schemeClr val="tx1"/>
                          </a:solidFill>
                          <a:latin typeface="Arial" charset="0"/>
                        </a:defRPr>
                      </a:lvl4pPr>
                      <a:lvl5pPr marL="1828800" algn="l" defTabSz="914400" rtl="0" eaLnBrk="1" latinLnBrk="0" hangingPunct="1">
                        <a:spcBef>
                          <a:spcPct val="20000"/>
                        </a:spcBef>
                        <a:defRPr sz="1800" kern="1200">
                          <a:solidFill>
                            <a:schemeClr val="tx1"/>
                          </a:solidFill>
                          <a:latin typeface="Arial" charset="0"/>
                        </a:defRPr>
                      </a:lvl5pPr>
                      <a:lvl6pPr marL="2286000" algn="l" defTabSz="914400" rtl="0" eaLnBrk="1" fontAlgn="base" latinLnBrk="0" hangingPunct="1">
                        <a:spcBef>
                          <a:spcPct val="20000"/>
                        </a:spcBef>
                        <a:spcAft>
                          <a:spcPct val="0"/>
                        </a:spcAft>
                        <a:defRPr sz="1800" kern="1200">
                          <a:solidFill>
                            <a:schemeClr val="tx1"/>
                          </a:solidFill>
                          <a:latin typeface="Arial" charset="0"/>
                        </a:defRPr>
                      </a:lvl6pPr>
                      <a:lvl7pPr marL="2743200" algn="l" defTabSz="914400" rtl="0" eaLnBrk="1" fontAlgn="base" latinLnBrk="0" hangingPunct="1">
                        <a:spcBef>
                          <a:spcPct val="20000"/>
                        </a:spcBef>
                        <a:spcAft>
                          <a:spcPct val="0"/>
                        </a:spcAft>
                        <a:defRPr sz="1800" kern="1200">
                          <a:solidFill>
                            <a:schemeClr val="tx1"/>
                          </a:solidFill>
                          <a:latin typeface="Arial" charset="0"/>
                        </a:defRPr>
                      </a:lvl7pPr>
                      <a:lvl8pPr marL="3200400" algn="l" defTabSz="914400" rtl="0" eaLnBrk="1" fontAlgn="base" latinLnBrk="0" hangingPunct="1">
                        <a:spcBef>
                          <a:spcPct val="20000"/>
                        </a:spcBef>
                        <a:spcAft>
                          <a:spcPct val="0"/>
                        </a:spcAft>
                        <a:defRPr sz="1800" kern="1200">
                          <a:solidFill>
                            <a:schemeClr val="tx1"/>
                          </a:solidFill>
                          <a:latin typeface="Arial" charset="0"/>
                        </a:defRPr>
                      </a:lvl8pPr>
                      <a:lvl9pPr marL="3657600" algn="l" defTabSz="914400" rtl="0" eaLnBrk="1" fontAlgn="base" latinLnBrk="0" hangingPunct="1">
                        <a:spcBef>
                          <a:spcPct val="20000"/>
                        </a:spcBef>
                        <a:spcAft>
                          <a:spcPct val="0"/>
                        </a:spcAft>
                        <a:defRPr sz="1800" kern="1200">
                          <a:solidFill>
                            <a:schemeClr val="tx1"/>
                          </a:solidFill>
                          <a:latin typeface="Arial" charset="0"/>
                        </a:defRPr>
                      </a:lvl9pPr>
                    </a:lstStyle>
                    <a:p>
                      <a:pPr marL="0" marR="0" lvl="0" indent="0" algn="ctr" defTabSz="914400" rtl="0" eaLnBrk="1" fontAlgn="base" latinLnBrk="0" hangingPunct="1">
                        <a:lnSpc>
                          <a:spcPct val="100000"/>
                        </a:lnSpc>
                        <a:spcBef>
                          <a:spcPct val="20000"/>
                        </a:spcBef>
                        <a:spcAft>
                          <a:spcPct val="0"/>
                        </a:spcAft>
                        <a:buClr>
                          <a:schemeClr val="hlink"/>
                        </a:buClr>
                        <a:buSzTx/>
                        <a:buFont typeface="Wingdings" pitchFamily="2" charset="2"/>
                        <a:buNone/>
                        <a:tabLst/>
                      </a:pPr>
                      <a:r>
                        <a:rPr kumimoji="0" lang="en-US" altLang="ru-RU" sz="1800" u="none" strike="noStrike" cap="none" normalizeH="0" baseline="0" dirty="0">
                          <a:ln>
                            <a:noFill/>
                          </a:ln>
                          <a:effectLst/>
                        </a:rPr>
                        <a:t>O</a:t>
                      </a:r>
                      <a:endParaRPr kumimoji="0" lang="en-US" altLang="ru-RU" sz="1800" b="1" i="0" u="none" strike="noStrike" cap="none" normalizeH="0" baseline="0" dirty="0">
                        <a:ln>
                          <a:noFill/>
                        </a:ln>
                        <a:solidFill>
                          <a:schemeClr val="bg1"/>
                        </a:solidFill>
                        <a:effectLst/>
                        <a:latin typeface="TT Norms Regular" pitchFamily="50" charset="-52"/>
                      </a:endParaRPr>
                    </a:p>
                  </a:txBody>
                  <a:tcPr anchor="ctr" horzOverflow="overflow">
                    <a:solidFill>
                      <a:srgbClr val="FFFFFF"/>
                    </a:solidFill>
                  </a:tcPr>
                </a:tc>
                <a:tc>
                  <a:txBody>
                    <a:bodyPr/>
                    <a:lstStyle>
                      <a:lvl1pPr marL="0" algn="l" defTabSz="914400" rtl="0" eaLnBrk="1" latinLnBrk="0" hangingPunct="1">
                        <a:spcBef>
                          <a:spcPct val="20000"/>
                        </a:spcBef>
                        <a:buClr>
                          <a:schemeClr val="hlink"/>
                        </a:buClr>
                        <a:buFont typeface="Wingdings" pitchFamily="2" charset="2"/>
                        <a:defRPr sz="2400" b="1" kern="1200">
                          <a:solidFill>
                            <a:schemeClr val="tx1"/>
                          </a:solidFill>
                          <a:latin typeface="Verdana" pitchFamily="34" charset="0"/>
                        </a:defRPr>
                      </a:lvl1pPr>
                      <a:lvl2pPr marL="457200" algn="l" defTabSz="914400" rtl="0" eaLnBrk="1" latinLnBrk="0" hangingPunct="1">
                        <a:spcBef>
                          <a:spcPct val="20000"/>
                        </a:spcBef>
                        <a:buClr>
                          <a:schemeClr val="accent1"/>
                        </a:buClr>
                        <a:buFont typeface="Wingdings" pitchFamily="2" charset="2"/>
                        <a:defRPr sz="2400" kern="1200">
                          <a:solidFill>
                            <a:schemeClr val="tx1"/>
                          </a:solidFill>
                          <a:latin typeface="Arial" charset="0"/>
                        </a:defRPr>
                      </a:lvl2pPr>
                      <a:lvl3pPr marL="914400" algn="l" defTabSz="914400" rtl="0" eaLnBrk="1" latinLnBrk="0" hangingPunct="1">
                        <a:spcBef>
                          <a:spcPct val="20000"/>
                        </a:spcBef>
                        <a:buClr>
                          <a:schemeClr val="tx1"/>
                        </a:buClr>
                        <a:defRPr sz="2000" kern="1200">
                          <a:solidFill>
                            <a:schemeClr val="tx1"/>
                          </a:solidFill>
                          <a:latin typeface="Arial" charset="0"/>
                        </a:defRPr>
                      </a:lvl3pPr>
                      <a:lvl4pPr marL="1371600" algn="l" defTabSz="914400" rtl="0" eaLnBrk="1" latinLnBrk="0" hangingPunct="1">
                        <a:spcBef>
                          <a:spcPct val="20000"/>
                        </a:spcBef>
                        <a:defRPr sz="1800" kern="1200">
                          <a:solidFill>
                            <a:schemeClr val="tx1"/>
                          </a:solidFill>
                          <a:latin typeface="Arial" charset="0"/>
                        </a:defRPr>
                      </a:lvl4pPr>
                      <a:lvl5pPr marL="1828800" algn="l" defTabSz="914400" rtl="0" eaLnBrk="1" latinLnBrk="0" hangingPunct="1">
                        <a:spcBef>
                          <a:spcPct val="20000"/>
                        </a:spcBef>
                        <a:defRPr sz="1800" kern="1200">
                          <a:solidFill>
                            <a:schemeClr val="tx1"/>
                          </a:solidFill>
                          <a:latin typeface="Arial" charset="0"/>
                        </a:defRPr>
                      </a:lvl5pPr>
                      <a:lvl6pPr marL="2286000" algn="l" defTabSz="914400" rtl="0" eaLnBrk="1" fontAlgn="base" latinLnBrk="0" hangingPunct="1">
                        <a:spcBef>
                          <a:spcPct val="20000"/>
                        </a:spcBef>
                        <a:spcAft>
                          <a:spcPct val="0"/>
                        </a:spcAft>
                        <a:defRPr sz="1800" kern="1200">
                          <a:solidFill>
                            <a:schemeClr val="tx1"/>
                          </a:solidFill>
                          <a:latin typeface="Arial" charset="0"/>
                        </a:defRPr>
                      </a:lvl6pPr>
                      <a:lvl7pPr marL="2743200" algn="l" defTabSz="914400" rtl="0" eaLnBrk="1" fontAlgn="base" latinLnBrk="0" hangingPunct="1">
                        <a:spcBef>
                          <a:spcPct val="20000"/>
                        </a:spcBef>
                        <a:spcAft>
                          <a:spcPct val="0"/>
                        </a:spcAft>
                        <a:defRPr sz="1800" kern="1200">
                          <a:solidFill>
                            <a:schemeClr val="tx1"/>
                          </a:solidFill>
                          <a:latin typeface="Arial" charset="0"/>
                        </a:defRPr>
                      </a:lvl7pPr>
                      <a:lvl8pPr marL="3200400" algn="l" defTabSz="914400" rtl="0" eaLnBrk="1" fontAlgn="base" latinLnBrk="0" hangingPunct="1">
                        <a:spcBef>
                          <a:spcPct val="20000"/>
                        </a:spcBef>
                        <a:spcAft>
                          <a:spcPct val="0"/>
                        </a:spcAft>
                        <a:defRPr sz="1800" kern="1200">
                          <a:solidFill>
                            <a:schemeClr val="tx1"/>
                          </a:solidFill>
                          <a:latin typeface="Arial" charset="0"/>
                        </a:defRPr>
                      </a:lvl8pPr>
                      <a:lvl9pPr marL="3657600" algn="l" defTabSz="914400" rtl="0" eaLnBrk="1" fontAlgn="base" latinLnBrk="0" hangingPunct="1">
                        <a:spcBef>
                          <a:spcPct val="20000"/>
                        </a:spcBef>
                        <a:spcAft>
                          <a:spcPct val="0"/>
                        </a:spcAft>
                        <a:defRPr sz="1800" kern="1200">
                          <a:solidFill>
                            <a:schemeClr val="tx1"/>
                          </a:solidFill>
                          <a:latin typeface="Arial" charset="0"/>
                        </a:defRPr>
                      </a:lvl9pPr>
                    </a:lstStyle>
                    <a:p>
                      <a:pPr marL="0" marR="0" lvl="0" indent="0" algn="ctr" defTabSz="914400" rtl="0" eaLnBrk="1" fontAlgn="base" latinLnBrk="0" hangingPunct="1">
                        <a:lnSpc>
                          <a:spcPct val="100000"/>
                        </a:lnSpc>
                        <a:spcBef>
                          <a:spcPct val="20000"/>
                        </a:spcBef>
                        <a:spcAft>
                          <a:spcPct val="0"/>
                        </a:spcAft>
                        <a:buClr>
                          <a:schemeClr val="hlink"/>
                        </a:buClr>
                        <a:buSzTx/>
                        <a:buFont typeface="Wingdings" pitchFamily="2" charset="2"/>
                        <a:buNone/>
                        <a:tabLst/>
                      </a:pPr>
                      <a:r>
                        <a:rPr kumimoji="0" lang="en-US" altLang="ru-RU" sz="1800" u="none" strike="noStrike" cap="none" normalizeH="0" baseline="0">
                          <a:ln>
                            <a:noFill/>
                          </a:ln>
                          <a:effectLst/>
                        </a:rPr>
                        <a:t>O</a:t>
                      </a:r>
                      <a:endParaRPr kumimoji="0" lang="en-US" altLang="ru-RU" sz="1800" b="1" i="0" u="none" strike="noStrike" cap="none" normalizeH="0" baseline="0">
                        <a:ln>
                          <a:noFill/>
                        </a:ln>
                        <a:solidFill>
                          <a:schemeClr val="bg1"/>
                        </a:solidFill>
                        <a:effectLst/>
                        <a:latin typeface="TT Norms Regular" pitchFamily="50" charset="-52"/>
                      </a:endParaRPr>
                    </a:p>
                  </a:txBody>
                  <a:tcPr anchor="ctr" horzOverflow="overflow">
                    <a:solidFill>
                      <a:srgbClr val="FFFFFF"/>
                    </a:solidFill>
                  </a:tcPr>
                </a:tc>
                <a:tc>
                  <a:txBody>
                    <a:bodyPr/>
                    <a:lstStyle>
                      <a:lvl1pPr marL="0" algn="l" defTabSz="914400" rtl="0" eaLnBrk="1" latinLnBrk="0" hangingPunct="1">
                        <a:spcBef>
                          <a:spcPct val="20000"/>
                        </a:spcBef>
                        <a:buClr>
                          <a:schemeClr val="hlink"/>
                        </a:buClr>
                        <a:buFont typeface="Wingdings" pitchFamily="2" charset="2"/>
                        <a:defRPr sz="2400" b="1" kern="1200">
                          <a:solidFill>
                            <a:schemeClr val="tx1"/>
                          </a:solidFill>
                          <a:latin typeface="Verdana" pitchFamily="34" charset="0"/>
                        </a:defRPr>
                      </a:lvl1pPr>
                      <a:lvl2pPr marL="457200" algn="l" defTabSz="914400" rtl="0" eaLnBrk="1" latinLnBrk="0" hangingPunct="1">
                        <a:spcBef>
                          <a:spcPct val="20000"/>
                        </a:spcBef>
                        <a:buClr>
                          <a:schemeClr val="accent1"/>
                        </a:buClr>
                        <a:buFont typeface="Wingdings" pitchFamily="2" charset="2"/>
                        <a:defRPr sz="2400" kern="1200">
                          <a:solidFill>
                            <a:schemeClr val="tx1"/>
                          </a:solidFill>
                          <a:latin typeface="Arial" charset="0"/>
                        </a:defRPr>
                      </a:lvl2pPr>
                      <a:lvl3pPr marL="914400" algn="l" defTabSz="914400" rtl="0" eaLnBrk="1" latinLnBrk="0" hangingPunct="1">
                        <a:spcBef>
                          <a:spcPct val="20000"/>
                        </a:spcBef>
                        <a:buClr>
                          <a:schemeClr val="tx1"/>
                        </a:buClr>
                        <a:defRPr sz="2000" kern="1200">
                          <a:solidFill>
                            <a:schemeClr val="tx1"/>
                          </a:solidFill>
                          <a:latin typeface="Arial" charset="0"/>
                        </a:defRPr>
                      </a:lvl3pPr>
                      <a:lvl4pPr marL="1371600" algn="l" defTabSz="914400" rtl="0" eaLnBrk="1" latinLnBrk="0" hangingPunct="1">
                        <a:spcBef>
                          <a:spcPct val="20000"/>
                        </a:spcBef>
                        <a:defRPr sz="1800" kern="1200">
                          <a:solidFill>
                            <a:schemeClr val="tx1"/>
                          </a:solidFill>
                          <a:latin typeface="Arial" charset="0"/>
                        </a:defRPr>
                      </a:lvl4pPr>
                      <a:lvl5pPr marL="1828800" algn="l" defTabSz="914400" rtl="0" eaLnBrk="1" latinLnBrk="0" hangingPunct="1">
                        <a:spcBef>
                          <a:spcPct val="20000"/>
                        </a:spcBef>
                        <a:defRPr sz="1800" kern="1200">
                          <a:solidFill>
                            <a:schemeClr val="tx1"/>
                          </a:solidFill>
                          <a:latin typeface="Arial" charset="0"/>
                        </a:defRPr>
                      </a:lvl5pPr>
                      <a:lvl6pPr marL="2286000" algn="l" defTabSz="914400" rtl="0" eaLnBrk="1" fontAlgn="base" latinLnBrk="0" hangingPunct="1">
                        <a:spcBef>
                          <a:spcPct val="20000"/>
                        </a:spcBef>
                        <a:spcAft>
                          <a:spcPct val="0"/>
                        </a:spcAft>
                        <a:defRPr sz="1800" kern="1200">
                          <a:solidFill>
                            <a:schemeClr val="tx1"/>
                          </a:solidFill>
                          <a:latin typeface="Arial" charset="0"/>
                        </a:defRPr>
                      </a:lvl6pPr>
                      <a:lvl7pPr marL="2743200" algn="l" defTabSz="914400" rtl="0" eaLnBrk="1" fontAlgn="base" latinLnBrk="0" hangingPunct="1">
                        <a:spcBef>
                          <a:spcPct val="20000"/>
                        </a:spcBef>
                        <a:spcAft>
                          <a:spcPct val="0"/>
                        </a:spcAft>
                        <a:defRPr sz="1800" kern="1200">
                          <a:solidFill>
                            <a:schemeClr val="tx1"/>
                          </a:solidFill>
                          <a:latin typeface="Arial" charset="0"/>
                        </a:defRPr>
                      </a:lvl7pPr>
                      <a:lvl8pPr marL="3200400" algn="l" defTabSz="914400" rtl="0" eaLnBrk="1" fontAlgn="base" latinLnBrk="0" hangingPunct="1">
                        <a:spcBef>
                          <a:spcPct val="20000"/>
                        </a:spcBef>
                        <a:spcAft>
                          <a:spcPct val="0"/>
                        </a:spcAft>
                        <a:defRPr sz="1800" kern="1200">
                          <a:solidFill>
                            <a:schemeClr val="tx1"/>
                          </a:solidFill>
                          <a:latin typeface="Arial" charset="0"/>
                        </a:defRPr>
                      </a:lvl8pPr>
                      <a:lvl9pPr marL="3657600" algn="l" defTabSz="914400" rtl="0" eaLnBrk="1" fontAlgn="base" latinLnBrk="0" hangingPunct="1">
                        <a:spcBef>
                          <a:spcPct val="20000"/>
                        </a:spcBef>
                        <a:spcAft>
                          <a:spcPct val="0"/>
                        </a:spcAft>
                        <a:defRPr sz="1800" kern="1200">
                          <a:solidFill>
                            <a:schemeClr val="tx1"/>
                          </a:solidFill>
                          <a:latin typeface="Arial" charset="0"/>
                        </a:defRPr>
                      </a:lvl9pPr>
                    </a:lstStyle>
                    <a:p>
                      <a:pPr marL="0" marR="0" lvl="0" indent="0" algn="ctr" defTabSz="914400" rtl="0" eaLnBrk="1" fontAlgn="base" latinLnBrk="0" hangingPunct="1">
                        <a:lnSpc>
                          <a:spcPct val="100000"/>
                        </a:lnSpc>
                        <a:spcBef>
                          <a:spcPct val="20000"/>
                        </a:spcBef>
                        <a:spcAft>
                          <a:spcPct val="0"/>
                        </a:spcAft>
                        <a:buClr>
                          <a:schemeClr val="hlink"/>
                        </a:buClr>
                        <a:buSzTx/>
                        <a:buFont typeface="Wingdings" pitchFamily="2" charset="2"/>
                        <a:buNone/>
                        <a:tabLst/>
                      </a:pPr>
                      <a:r>
                        <a:rPr kumimoji="0" lang="en-US" altLang="ru-RU" sz="1800" u="none" strike="noStrike" cap="none" normalizeH="0" baseline="0" dirty="0">
                          <a:ln>
                            <a:noFill/>
                          </a:ln>
                          <a:effectLst/>
                        </a:rPr>
                        <a:t>O</a:t>
                      </a:r>
                      <a:endParaRPr kumimoji="0" lang="en-US" altLang="ru-RU" sz="1800" b="1" i="0" u="none" strike="noStrike" cap="none" normalizeH="0" baseline="0" dirty="0">
                        <a:ln>
                          <a:noFill/>
                        </a:ln>
                        <a:solidFill>
                          <a:schemeClr val="bg1"/>
                        </a:solidFill>
                        <a:effectLst/>
                        <a:latin typeface="TT Norms Regular" pitchFamily="50" charset="-52"/>
                      </a:endParaRPr>
                    </a:p>
                  </a:txBody>
                  <a:tcPr anchor="ctr" horzOverflow="overflow">
                    <a:solidFill>
                      <a:srgbClr val="FFFFFF"/>
                    </a:solidFill>
                  </a:tcPr>
                </a:tc>
                <a:tc>
                  <a:txBody>
                    <a:bodyPr/>
                    <a:lstStyle>
                      <a:lvl1pPr marL="0" algn="l" defTabSz="914400" rtl="0" eaLnBrk="1" latinLnBrk="0" hangingPunct="1">
                        <a:spcBef>
                          <a:spcPct val="20000"/>
                        </a:spcBef>
                        <a:buClr>
                          <a:schemeClr val="hlink"/>
                        </a:buClr>
                        <a:buFont typeface="Wingdings" pitchFamily="2" charset="2"/>
                        <a:defRPr sz="2400" b="1" kern="1200">
                          <a:solidFill>
                            <a:schemeClr val="tx1"/>
                          </a:solidFill>
                          <a:latin typeface="Verdana" pitchFamily="34" charset="0"/>
                        </a:defRPr>
                      </a:lvl1pPr>
                      <a:lvl2pPr marL="457200" algn="l" defTabSz="914400" rtl="0" eaLnBrk="1" latinLnBrk="0" hangingPunct="1">
                        <a:spcBef>
                          <a:spcPct val="20000"/>
                        </a:spcBef>
                        <a:buClr>
                          <a:schemeClr val="accent1"/>
                        </a:buClr>
                        <a:buFont typeface="Wingdings" pitchFamily="2" charset="2"/>
                        <a:defRPr sz="2400" kern="1200">
                          <a:solidFill>
                            <a:schemeClr val="tx1"/>
                          </a:solidFill>
                          <a:latin typeface="Arial" charset="0"/>
                        </a:defRPr>
                      </a:lvl2pPr>
                      <a:lvl3pPr marL="914400" algn="l" defTabSz="914400" rtl="0" eaLnBrk="1" latinLnBrk="0" hangingPunct="1">
                        <a:spcBef>
                          <a:spcPct val="20000"/>
                        </a:spcBef>
                        <a:buClr>
                          <a:schemeClr val="tx1"/>
                        </a:buClr>
                        <a:defRPr sz="2000" kern="1200">
                          <a:solidFill>
                            <a:schemeClr val="tx1"/>
                          </a:solidFill>
                          <a:latin typeface="Arial" charset="0"/>
                        </a:defRPr>
                      </a:lvl3pPr>
                      <a:lvl4pPr marL="1371600" algn="l" defTabSz="914400" rtl="0" eaLnBrk="1" latinLnBrk="0" hangingPunct="1">
                        <a:spcBef>
                          <a:spcPct val="20000"/>
                        </a:spcBef>
                        <a:defRPr sz="1800" kern="1200">
                          <a:solidFill>
                            <a:schemeClr val="tx1"/>
                          </a:solidFill>
                          <a:latin typeface="Arial" charset="0"/>
                        </a:defRPr>
                      </a:lvl4pPr>
                      <a:lvl5pPr marL="1828800" algn="l" defTabSz="914400" rtl="0" eaLnBrk="1" latinLnBrk="0" hangingPunct="1">
                        <a:spcBef>
                          <a:spcPct val="20000"/>
                        </a:spcBef>
                        <a:defRPr sz="1800" kern="1200">
                          <a:solidFill>
                            <a:schemeClr val="tx1"/>
                          </a:solidFill>
                          <a:latin typeface="Arial" charset="0"/>
                        </a:defRPr>
                      </a:lvl5pPr>
                      <a:lvl6pPr marL="2286000" algn="l" defTabSz="914400" rtl="0" eaLnBrk="1" fontAlgn="base" latinLnBrk="0" hangingPunct="1">
                        <a:spcBef>
                          <a:spcPct val="20000"/>
                        </a:spcBef>
                        <a:spcAft>
                          <a:spcPct val="0"/>
                        </a:spcAft>
                        <a:defRPr sz="1800" kern="1200">
                          <a:solidFill>
                            <a:schemeClr val="tx1"/>
                          </a:solidFill>
                          <a:latin typeface="Arial" charset="0"/>
                        </a:defRPr>
                      </a:lvl6pPr>
                      <a:lvl7pPr marL="2743200" algn="l" defTabSz="914400" rtl="0" eaLnBrk="1" fontAlgn="base" latinLnBrk="0" hangingPunct="1">
                        <a:spcBef>
                          <a:spcPct val="20000"/>
                        </a:spcBef>
                        <a:spcAft>
                          <a:spcPct val="0"/>
                        </a:spcAft>
                        <a:defRPr sz="1800" kern="1200">
                          <a:solidFill>
                            <a:schemeClr val="tx1"/>
                          </a:solidFill>
                          <a:latin typeface="Arial" charset="0"/>
                        </a:defRPr>
                      </a:lvl7pPr>
                      <a:lvl8pPr marL="3200400" algn="l" defTabSz="914400" rtl="0" eaLnBrk="1" fontAlgn="base" latinLnBrk="0" hangingPunct="1">
                        <a:spcBef>
                          <a:spcPct val="20000"/>
                        </a:spcBef>
                        <a:spcAft>
                          <a:spcPct val="0"/>
                        </a:spcAft>
                        <a:defRPr sz="1800" kern="1200">
                          <a:solidFill>
                            <a:schemeClr val="tx1"/>
                          </a:solidFill>
                          <a:latin typeface="Arial" charset="0"/>
                        </a:defRPr>
                      </a:lvl8pPr>
                      <a:lvl9pPr marL="3657600" algn="l" defTabSz="914400" rtl="0" eaLnBrk="1" fontAlgn="base" latinLnBrk="0" hangingPunct="1">
                        <a:spcBef>
                          <a:spcPct val="20000"/>
                        </a:spcBef>
                        <a:spcAft>
                          <a:spcPct val="0"/>
                        </a:spcAft>
                        <a:defRPr sz="1800" kern="1200">
                          <a:solidFill>
                            <a:schemeClr val="tx1"/>
                          </a:solidFill>
                          <a:latin typeface="Arial" charset="0"/>
                        </a:defRPr>
                      </a:lvl9pPr>
                    </a:lstStyle>
                    <a:p>
                      <a:pPr marL="0" marR="0" lvl="0" indent="0" algn="ctr" defTabSz="914400" rtl="0" eaLnBrk="1" fontAlgn="base" latinLnBrk="0" hangingPunct="1">
                        <a:lnSpc>
                          <a:spcPct val="100000"/>
                        </a:lnSpc>
                        <a:spcBef>
                          <a:spcPct val="20000"/>
                        </a:spcBef>
                        <a:spcAft>
                          <a:spcPct val="0"/>
                        </a:spcAft>
                        <a:buClr>
                          <a:schemeClr val="hlink"/>
                        </a:buClr>
                        <a:buSzTx/>
                        <a:buFont typeface="Wingdings" pitchFamily="2" charset="2"/>
                        <a:buNone/>
                        <a:tabLst/>
                      </a:pPr>
                      <a:r>
                        <a:rPr kumimoji="0" lang="en-US" altLang="ru-RU" sz="1800" u="none" strike="noStrike" cap="none" normalizeH="0" baseline="0" dirty="0">
                          <a:ln>
                            <a:noFill/>
                          </a:ln>
                          <a:effectLst/>
                        </a:rPr>
                        <a:t>O</a:t>
                      </a:r>
                      <a:endParaRPr kumimoji="0" lang="en-US" altLang="ru-RU" sz="1800" b="1" i="0" u="none" strike="noStrike" cap="none" normalizeH="0" baseline="0" dirty="0">
                        <a:ln>
                          <a:noFill/>
                        </a:ln>
                        <a:solidFill>
                          <a:schemeClr val="bg1"/>
                        </a:solidFill>
                        <a:effectLst/>
                        <a:latin typeface="TT Norms Regular" pitchFamily="50" charset="-52"/>
                      </a:endParaRPr>
                    </a:p>
                  </a:txBody>
                  <a:tcPr anchor="ctr" horzOverflow="overflow">
                    <a:solidFill>
                      <a:srgbClr val="FFFFFF"/>
                    </a:solidFill>
                  </a:tcPr>
                </a:tc>
                <a:tc>
                  <a:txBody>
                    <a:bodyPr/>
                    <a:lstStyle>
                      <a:lvl1pPr marL="0" algn="l" defTabSz="914400" rtl="0" eaLnBrk="1" latinLnBrk="0" hangingPunct="1">
                        <a:spcBef>
                          <a:spcPct val="20000"/>
                        </a:spcBef>
                        <a:buClr>
                          <a:schemeClr val="hlink"/>
                        </a:buClr>
                        <a:buFont typeface="Wingdings" pitchFamily="2" charset="2"/>
                        <a:defRPr sz="2400" b="1" kern="1200">
                          <a:solidFill>
                            <a:schemeClr val="tx1"/>
                          </a:solidFill>
                          <a:latin typeface="Verdana" pitchFamily="34" charset="0"/>
                        </a:defRPr>
                      </a:lvl1pPr>
                      <a:lvl2pPr marL="457200" algn="l" defTabSz="914400" rtl="0" eaLnBrk="1" latinLnBrk="0" hangingPunct="1">
                        <a:spcBef>
                          <a:spcPct val="20000"/>
                        </a:spcBef>
                        <a:buClr>
                          <a:schemeClr val="accent1"/>
                        </a:buClr>
                        <a:buFont typeface="Wingdings" pitchFamily="2" charset="2"/>
                        <a:defRPr sz="2400" kern="1200">
                          <a:solidFill>
                            <a:schemeClr val="tx1"/>
                          </a:solidFill>
                          <a:latin typeface="Arial" charset="0"/>
                        </a:defRPr>
                      </a:lvl2pPr>
                      <a:lvl3pPr marL="914400" algn="l" defTabSz="914400" rtl="0" eaLnBrk="1" latinLnBrk="0" hangingPunct="1">
                        <a:spcBef>
                          <a:spcPct val="20000"/>
                        </a:spcBef>
                        <a:buClr>
                          <a:schemeClr val="tx1"/>
                        </a:buClr>
                        <a:defRPr sz="2000" kern="1200">
                          <a:solidFill>
                            <a:schemeClr val="tx1"/>
                          </a:solidFill>
                          <a:latin typeface="Arial" charset="0"/>
                        </a:defRPr>
                      </a:lvl3pPr>
                      <a:lvl4pPr marL="1371600" algn="l" defTabSz="914400" rtl="0" eaLnBrk="1" latinLnBrk="0" hangingPunct="1">
                        <a:spcBef>
                          <a:spcPct val="20000"/>
                        </a:spcBef>
                        <a:defRPr sz="1800" kern="1200">
                          <a:solidFill>
                            <a:schemeClr val="tx1"/>
                          </a:solidFill>
                          <a:latin typeface="Arial" charset="0"/>
                        </a:defRPr>
                      </a:lvl4pPr>
                      <a:lvl5pPr marL="1828800" algn="l" defTabSz="914400" rtl="0" eaLnBrk="1" latinLnBrk="0" hangingPunct="1">
                        <a:spcBef>
                          <a:spcPct val="20000"/>
                        </a:spcBef>
                        <a:defRPr sz="1800" kern="1200">
                          <a:solidFill>
                            <a:schemeClr val="tx1"/>
                          </a:solidFill>
                          <a:latin typeface="Arial" charset="0"/>
                        </a:defRPr>
                      </a:lvl5pPr>
                      <a:lvl6pPr marL="2286000" algn="l" defTabSz="914400" rtl="0" eaLnBrk="1" fontAlgn="base" latinLnBrk="0" hangingPunct="1">
                        <a:spcBef>
                          <a:spcPct val="20000"/>
                        </a:spcBef>
                        <a:spcAft>
                          <a:spcPct val="0"/>
                        </a:spcAft>
                        <a:defRPr sz="1800" kern="1200">
                          <a:solidFill>
                            <a:schemeClr val="tx1"/>
                          </a:solidFill>
                          <a:latin typeface="Arial" charset="0"/>
                        </a:defRPr>
                      </a:lvl6pPr>
                      <a:lvl7pPr marL="2743200" algn="l" defTabSz="914400" rtl="0" eaLnBrk="1" fontAlgn="base" latinLnBrk="0" hangingPunct="1">
                        <a:spcBef>
                          <a:spcPct val="20000"/>
                        </a:spcBef>
                        <a:spcAft>
                          <a:spcPct val="0"/>
                        </a:spcAft>
                        <a:defRPr sz="1800" kern="1200">
                          <a:solidFill>
                            <a:schemeClr val="tx1"/>
                          </a:solidFill>
                          <a:latin typeface="Arial" charset="0"/>
                        </a:defRPr>
                      </a:lvl7pPr>
                      <a:lvl8pPr marL="3200400" algn="l" defTabSz="914400" rtl="0" eaLnBrk="1" fontAlgn="base" latinLnBrk="0" hangingPunct="1">
                        <a:spcBef>
                          <a:spcPct val="20000"/>
                        </a:spcBef>
                        <a:spcAft>
                          <a:spcPct val="0"/>
                        </a:spcAft>
                        <a:defRPr sz="1800" kern="1200">
                          <a:solidFill>
                            <a:schemeClr val="tx1"/>
                          </a:solidFill>
                          <a:latin typeface="Arial" charset="0"/>
                        </a:defRPr>
                      </a:lvl8pPr>
                      <a:lvl9pPr marL="3657600" algn="l" defTabSz="914400" rtl="0" eaLnBrk="1" fontAlgn="base" latinLnBrk="0" hangingPunct="1">
                        <a:spcBef>
                          <a:spcPct val="20000"/>
                        </a:spcBef>
                        <a:spcAft>
                          <a:spcPct val="0"/>
                        </a:spcAft>
                        <a:defRPr sz="1800" kern="1200">
                          <a:solidFill>
                            <a:schemeClr val="tx1"/>
                          </a:solidFill>
                          <a:latin typeface="Arial" charset="0"/>
                        </a:defRPr>
                      </a:lvl9pPr>
                    </a:lstStyle>
                    <a:p>
                      <a:pPr marL="0" marR="0" lvl="0" indent="0" algn="ctr" defTabSz="914400" rtl="0" eaLnBrk="1" fontAlgn="base" latinLnBrk="0" hangingPunct="1">
                        <a:lnSpc>
                          <a:spcPct val="100000"/>
                        </a:lnSpc>
                        <a:spcBef>
                          <a:spcPct val="20000"/>
                        </a:spcBef>
                        <a:spcAft>
                          <a:spcPct val="0"/>
                        </a:spcAft>
                        <a:buClr>
                          <a:schemeClr val="hlink"/>
                        </a:buClr>
                        <a:buSzTx/>
                        <a:buFont typeface="Wingdings" pitchFamily="2" charset="2"/>
                        <a:buNone/>
                        <a:tabLst/>
                      </a:pPr>
                      <a:r>
                        <a:rPr kumimoji="0" lang="en-US" altLang="ru-RU" sz="1800" u="none" strike="noStrike" cap="none" normalizeH="0" baseline="0" dirty="0">
                          <a:ln>
                            <a:noFill/>
                          </a:ln>
                          <a:effectLst/>
                        </a:rPr>
                        <a:t>O</a:t>
                      </a:r>
                      <a:endParaRPr kumimoji="0" lang="en-US" altLang="ru-RU" sz="1800" b="1" i="0" u="none" strike="noStrike" cap="none" normalizeH="0" baseline="0" dirty="0">
                        <a:ln>
                          <a:noFill/>
                        </a:ln>
                        <a:solidFill>
                          <a:schemeClr val="bg1"/>
                        </a:solidFill>
                        <a:effectLst/>
                        <a:latin typeface="TT Norms Regular" pitchFamily="50" charset="-52"/>
                      </a:endParaRPr>
                    </a:p>
                  </a:txBody>
                  <a:tcPr anchor="ctr" horzOverflow="overflow">
                    <a:solidFill>
                      <a:srgbClr val="FFFFFF"/>
                    </a:solidFill>
                  </a:tcPr>
                </a:tc>
                <a:tc>
                  <a:txBody>
                    <a:bodyPr/>
                    <a:lstStyle/>
                    <a:p>
                      <a:pPr marL="0" marR="0" lvl="0" indent="0" algn="ctr" defTabSz="914400" rtl="0" eaLnBrk="1" fontAlgn="base" latinLnBrk="0" hangingPunct="1">
                        <a:lnSpc>
                          <a:spcPct val="100000"/>
                        </a:lnSpc>
                        <a:spcBef>
                          <a:spcPct val="20000"/>
                        </a:spcBef>
                        <a:spcAft>
                          <a:spcPct val="0"/>
                        </a:spcAft>
                        <a:buClr>
                          <a:schemeClr val="hlink"/>
                        </a:buClr>
                        <a:buSzTx/>
                        <a:buFont typeface="Wingdings" pitchFamily="2" charset="2"/>
                        <a:buNone/>
                        <a:tabLst/>
                      </a:pPr>
                      <a:endParaRPr kumimoji="0" lang="en-US" altLang="ru-RU" sz="1800" b="1" i="0" u="none" strike="noStrike" cap="none" normalizeH="0" baseline="0" dirty="0">
                        <a:ln>
                          <a:noFill/>
                        </a:ln>
                        <a:solidFill>
                          <a:schemeClr val="bg1"/>
                        </a:solidFill>
                        <a:effectLst/>
                        <a:latin typeface="TT Norms Regular" pitchFamily="50" charset="-52"/>
                      </a:endParaRPr>
                    </a:p>
                  </a:txBody>
                  <a:tcPr anchor="ctr" horzOverflow="overflow">
                    <a:solidFill>
                      <a:srgbClr val="FFFFFF"/>
                    </a:solidFill>
                  </a:tcPr>
                </a:tc>
                <a:extLst>
                  <a:ext uri="{0D108BD9-81ED-4DB2-BD59-A6C34878D82A}">
                    <a16:rowId xmlns="" xmlns:a16="http://schemas.microsoft.com/office/drawing/2014/main" val="10003"/>
                  </a:ext>
                </a:extLst>
              </a:tr>
              <a:tr h="446088">
                <a:tc>
                  <a:txBody>
                    <a:bodyPr/>
                    <a:lstStyle>
                      <a:lvl1pPr marL="0" algn="l" defTabSz="914400" rtl="0" eaLnBrk="1" latinLnBrk="0" hangingPunct="1">
                        <a:spcBef>
                          <a:spcPct val="20000"/>
                        </a:spcBef>
                        <a:buClr>
                          <a:schemeClr val="hlink"/>
                        </a:buClr>
                        <a:buFont typeface="Wingdings" pitchFamily="2" charset="2"/>
                        <a:defRPr sz="2400" b="1" kern="1200">
                          <a:solidFill>
                            <a:schemeClr val="tx1"/>
                          </a:solidFill>
                          <a:latin typeface="Verdana" pitchFamily="34" charset="0"/>
                        </a:defRPr>
                      </a:lvl1pPr>
                      <a:lvl2pPr marL="457200" algn="l" defTabSz="914400" rtl="0" eaLnBrk="1" latinLnBrk="0" hangingPunct="1">
                        <a:spcBef>
                          <a:spcPct val="20000"/>
                        </a:spcBef>
                        <a:buClr>
                          <a:schemeClr val="accent1"/>
                        </a:buClr>
                        <a:buFont typeface="Wingdings" pitchFamily="2" charset="2"/>
                        <a:defRPr sz="2400" kern="1200">
                          <a:solidFill>
                            <a:schemeClr val="tx1"/>
                          </a:solidFill>
                          <a:latin typeface="Arial" charset="0"/>
                        </a:defRPr>
                      </a:lvl2pPr>
                      <a:lvl3pPr marL="914400" algn="l" defTabSz="914400" rtl="0" eaLnBrk="1" latinLnBrk="0" hangingPunct="1">
                        <a:spcBef>
                          <a:spcPct val="20000"/>
                        </a:spcBef>
                        <a:buClr>
                          <a:schemeClr val="tx1"/>
                        </a:buClr>
                        <a:defRPr sz="2000" kern="1200">
                          <a:solidFill>
                            <a:schemeClr val="tx1"/>
                          </a:solidFill>
                          <a:latin typeface="Arial" charset="0"/>
                        </a:defRPr>
                      </a:lvl3pPr>
                      <a:lvl4pPr marL="1371600" algn="l" defTabSz="914400" rtl="0" eaLnBrk="1" latinLnBrk="0" hangingPunct="1">
                        <a:spcBef>
                          <a:spcPct val="20000"/>
                        </a:spcBef>
                        <a:defRPr sz="1800" kern="1200">
                          <a:solidFill>
                            <a:schemeClr val="tx1"/>
                          </a:solidFill>
                          <a:latin typeface="Arial" charset="0"/>
                        </a:defRPr>
                      </a:lvl4pPr>
                      <a:lvl5pPr marL="1828800" algn="l" defTabSz="914400" rtl="0" eaLnBrk="1" latinLnBrk="0" hangingPunct="1">
                        <a:spcBef>
                          <a:spcPct val="20000"/>
                        </a:spcBef>
                        <a:defRPr sz="1800" kern="1200">
                          <a:solidFill>
                            <a:schemeClr val="tx1"/>
                          </a:solidFill>
                          <a:latin typeface="Arial" charset="0"/>
                        </a:defRPr>
                      </a:lvl5pPr>
                      <a:lvl6pPr marL="2286000" algn="l" defTabSz="914400" rtl="0" eaLnBrk="1" fontAlgn="base" latinLnBrk="0" hangingPunct="1">
                        <a:spcBef>
                          <a:spcPct val="20000"/>
                        </a:spcBef>
                        <a:spcAft>
                          <a:spcPct val="0"/>
                        </a:spcAft>
                        <a:defRPr sz="1800" kern="1200">
                          <a:solidFill>
                            <a:schemeClr val="tx1"/>
                          </a:solidFill>
                          <a:latin typeface="Arial" charset="0"/>
                        </a:defRPr>
                      </a:lvl6pPr>
                      <a:lvl7pPr marL="2743200" algn="l" defTabSz="914400" rtl="0" eaLnBrk="1" fontAlgn="base" latinLnBrk="0" hangingPunct="1">
                        <a:spcBef>
                          <a:spcPct val="20000"/>
                        </a:spcBef>
                        <a:spcAft>
                          <a:spcPct val="0"/>
                        </a:spcAft>
                        <a:defRPr sz="1800" kern="1200">
                          <a:solidFill>
                            <a:schemeClr val="tx1"/>
                          </a:solidFill>
                          <a:latin typeface="Arial" charset="0"/>
                        </a:defRPr>
                      </a:lvl7pPr>
                      <a:lvl8pPr marL="3200400" algn="l" defTabSz="914400" rtl="0" eaLnBrk="1" fontAlgn="base" latinLnBrk="0" hangingPunct="1">
                        <a:spcBef>
                          <a:spcPct val="20000"/>
                        </a:spcBef>
                        <a:spcAft>
                          <a:spcPct val="0"/>
                        </a:spcAft>
                        <a:defRPr sz="1800" kern="1200">
                          <a:solidFill>
                            <a:schemeClr val="tx1"/>
                          </a:solidFill>
                          <a:latin typeface="Arial" charset="0"/>
                        </a:defRPr>
                      </a:lvl8pPr>
                      <a:lvl9pPr marL="3657600" algn="l" defTabSz="914400" rtl="0" eaLnBrk="1" fontAlgn="base" latinLnBrk="0" hangingPunct="1">
                        <a:spcBef>
                          <a:spcPct val="20000"/>
                        </a:spcBef>
                        <a:spcAft>
                          <a:spcPct val="0"/>
                        </a:spcAft>
                        <a:defRPr sz="1800" kern="1200">
                          <a:solidFill>
                            <a:schemeClr val="tx1"/>
                          </a:solidFill>
                          <a:latin typeface="Arial" charset="0"/>
                        </a:defRPr>
                      </a:lvl9pPr>
                    </a:lstStyle>
                    <a:p>
                      <a:pPr marL="0" marR="0" lvl="0" indent="0" algn="ctr" defTabSz="914400" rtl="0" eaLnBrk="1" fontAlgn="base" latinLnBrk="0" hangingPunct="1">
                        <a:lnSpc>
                          <a:spcPct val="100000"/>
                        </a:lnSpc>
                        <a:spcBef>
                          <a:spcPct val="20000"/>
                        </a:spcBef>
                        <a:spcAft>
                          <a:spcPct val="0"/>
                        </a:spcAft>
                        <a:buClr>
                          <a:schemeClr val="hlink"/>
                        </a:buClr>
                        <a:buSzTx/>
                        <a:buFont typeface="Wingdings" pitchFamily="2" charset="2"/>
                        <a:buNone/>
                        <a:tabLst/>
                      </a:pPr>
                      <a:r>
                        <a:rPr kumimoji="0" lang="en-US" altLang="ru-RU" sz="1800" u="none" strike="noStrike" cap="none" normalizeH="0" baseline="0" dirty="0">
                          <a:ln>
                            <a:noFill/>
                          </a:ln>
                          <a:solidFill>
                            <a:schemeClr val="bg1"/>
                          </a:solidFill>
                          <a:effectLst/>
                        </a:rPr>
                        <a:t>Title</a:t>
                      </a:r>
                      <a:endParaRPr kumimoji="0" lang="en-US" altLang="ru-RU" sz="1800" b="1" i="0" u="none" strike="noStrike" cap="none" normalizeH="0" baseline="0" dirty="0">
                        <a:ln>
                          <a:noFill/>
                        </a:ln>
                        <a:solidFill>
                          <a:schemeClr val="bg1"/>
                        </a:solidFill>
                        <a:effectLst/>
                        <a:latin typeface="TT Norms Regular" pitchFamily="50" charset="-52"/>
                      </a:endParaRPr>
                    </a:p>
                  </a:txBody>
                  <a:tcPr anchor="ctr" horzOverflow="overflow">
                    <a:solidFill>
                      <a:srgbClr val="002060"/>
                    </a:solidFill>
                  </a:tcPr>
                </a:tc>
                <a:tc>
                  <a:txBody>
                    <a:bodyPr/>
                    <a:lstStyle>
                      <a:lvl1pPr marL="0" algn="l" defTabSz="914400" rtl="0" eaLnBrk="1" latinLnBrk="0" hangingPunct="1">
                        <a:spcBef>
                          <a:spcPct val="20000"/>
                        </a:spcBef>
                        <a:buClr>
                          <a:schemeClr val="hlink"/>
                        </a:buClr>
                        <a:buFont typeface="Wingdings" pitchFamily="2" charset="2"/>
                        <a:defRPr sz="2400" b="1" kern="1200">
                          <a:solidFill>
                            <a:schemeClr val="tx1"/>
                          </a:solidFill>
                          <a:latin typeface="Verdana" pitchFamily="34" charset="0"/>
                        </a:defRPr>
                      </a:lvl1pPr>
                      <a:lvl2pPr marL="457200" algn="l" defTabSz="914400" rtl="0" eaLnBrk="1" latinLnBrk="0" hangingPunct="1">
                        <a:spcBef>
                          <a:spcPct val="20000"/>
                        </a:spcBef>
                        <a:buClr>
                          <a:schemeClr val="accent1"/>
                        </a:buClr>
                        <a:buFont typeface="Wingdings" pitchFamily="2" charset="2"/>
                        <a:defRPr sz="2400" kern="1200">
                          <a:solidFill>
                            <a:schemeClr val="tx1"/>
                          </a:solidFill>
                          <a:latin typeface="Arial" charset="0"/>
                        </a:defRPr>
                      </a:lvl2pPr>
                      <a:lvl3pPr marL="914400" algn="l" defTabSz="914400" rtl="0" eaLnBrk="1" latinLnBrk="0" hangingPunct="1">
                        <a:spcBef>
                          <a:spcPct val="20000"/>
                        </a:spcBef>
                        <a:buClr>
                          <a:schemeClr val="tx1"/>
                        </a:buClr>
                        <a:defRPr sz="2000" kern="1200">
                          <a:solidFill>
                            <a:schemeClr val="tx1"/>
                          </a:solidFill>
                          <a:latin typeface="Arial" charset="0"/>
                        </a:defRPr>
                      </a:lvl3pPr>
                      <a:lvl4pPr marL="1371600" algn="l" defTabSz="914400" rtl="0" eaLnBrk="1" latinLnBrk="0" hangingPunct="1">
                        <a:spcBef>
                          <a:spcPct val="20000"/>
                        </a:spcBef>
                        <a:defRPr sz="1800" kern="1200">
                          <a:solidFill>
                            <a:schemeClr val="tx1"/>
                          </a:solidFill>
                          <a:latin typeface="Arial" charset="0"/>
                        </a:defRPr>
                      </a:lvl4pPr>
                      <a:lvl5pPr marL="1828800" algn="l" defTabSz="914400" rtl="0" eaLnBrk="1" latinLnBrk="0" hangingPunct="1">
                        <a:spcBef>
                          <a:spcPct val="20000"/>
                        </a:spcBef>
                        <a:defRPr sz="1800" kern="1200">
                          <a:solidFill>
                            <a:schemeClr val="tx1"/>
                          </a:solidFill>
                          <a:latin typeface="Arial" charset="0"/>
                        </a:defRPr>
                      </a:lvl5pPr>
                      <a:lvl6pPr marL="2286000" algn="l" defTabSz="914400" rtl="0" eaLnBrk="1" fontAlgn="base" latinLnBrk="0" hangingPunct="1">
                        <a:spcBef>
                          <a:spcPct val="20000"/>
                        </a:spcBef>
                        <a:spcAft>
                          <a:spcPct val="0"/>
                        </a:spcAft>
                        <a:defRPr sz="1800" kern="1200">
                          <a:solidFill>
                            <a:schemeClr val="tx1"/>
                          </a:solidFill>
                          <a:latin typeface="Arial" charset="0"/>
                        </a:defRPr>
                      </a:lvl6pPr>
                      <a:lvl7pPr marL="2743200" algn="l" defTabSz="914400" rtl="0" eaLnBrk="1" fontAlgn="base" latinLnBrk="0" hangingPunct="1">
                        <a:spcBef>
                          <a:spcPct val="20000"/>
                        </a:spcBef>
                        <a:spcAft>
                          <a:spcPct val="0"/>
                        </a:spcAft>
                        <a:defRPr sz="1800" kern="1200">
                          <a:solidFill>
                            <a:schemeClr val="tx1"/>
                          </a:solidFill>
                          <a:latin typeface="Arial" charset="0"/>
                        </a:defRPr>
                      </a:lvl7pPr>
                      <a:lvl8pPr marL="3200400" algn="l" defTabSz="914400" rtl="0" eaLnBrk="1" fontAlgn="base" latinLnBrk="0" hangingPunct="1">
                        <a:spcBef>
                          <a:spcPct val="20000"/>
                        </a:spcBef>
                        <a:spcAft>
                          <a:spcPct val="0"/>
                        </a:spcAft>
                        <a:defRPr sz="1800" kern="1200">
                          <a:solidFill>
                            <a:schemeClr val="tx1"/>
                          </a:solidFill>
                          <a:latin typeface="Arial" charset="0"/>
                        </a:defRPr>
                      </a:lvl8pPr>
                      <a:lvl9pPr marL="3657600" algn="l" defTabSz="914400" rtl="0" eaLnBrk="1" fontAlgn="base" latinLnBrk="0" hangingPunct="1">
                        <a:spcBef>
                          <a:spcPct val="20000"/>
                        </a:spcBef>
                        <a:spcAft>
                          <a:spcPct val="0"/>
                        </a:spcAft>
                        <a:defRPr sz="1800" kern="1200">
                          <a:solidFill>
                            <a:schemeClr val="tx1"/>
                          </a:solidFill>
                          <a:latin typeface="Arial" charset="0"/>
                        </a:defRPr>
                      </a:lvl9pPr>
                    </a:lstStyle>
                    <a:p>
                      <a:pPr marL="0" marR="0" lvl="0" indent="0" algn="ctr" defTabSz="914400" rtl="0" eaLnBrk="1" fontAlgn="base" latinLnBrk="0" hangingPunct="1">
                        <a:lnSpc>
                          <a:spcPct val="100000"/>
                        </a:lnSpc>
                        <a:spcBef>
                          <a:spcPct val="20000"/>
                        </a:spcBef>
                        <a:spcAft>
                          <a:spcPct val="0"/>
                        </a:spcAft>
                        <a:buClr>
                          <a:schemeClr val="hlink"/>
                        </a:buClr>
                        <a:buSzTx/>
                        <a:buFont typeface="Wingdings" pitchFamily="2" charset="2"/>
                        <a:buNone/>
                        <a:tabLst/>
                      </a:pPr>
                      <a:r>
                        <a:rPr kumimoji="0" lang="en-US" altLang="ru-RU" sz="1800" u="none" strike="noStrike" cap="none" normalizeH="0" baseline="0" dirty="0">
                          <a:ln>
                            <a:noFill/>
                          </a:ln>
                          <a:effectLst/>
                        </a:rPr>
                        <a:t>O</a:t>
                      </a:r>
                      <a:endParaRPr kumimoji="0" lang="en-US" altLang="ru-RU" sz="1800" b="1" i="0" u="none" strike="noStrike" cap="none" normalizeH="0" baseline="0" dirty="0">
                        <a:ln>
                          <a:noFill/>
                        </a:ln>
                        <a:solidFill>
                          <a:schemeClr val="bg1"/>
                        </a:solidFill>
                        <a:effectLst/>
                        <a:latin typeface="TT Norms Regular" pitchFamily="50" charset="-52"/>
                      </a:endParaRPr>
                    </a:p>
                  </a:txBody>
                  <a:tcPr anchor="ctr" horzOverflow="overflow">
                    <a:solidFill>
                      <a:srgbClr val="FFFFFF"/>
                    </a:solidFill>
                  </a:tcPr>
                </a:tc>
                <a:tc>
                  <a:txBody>
                    <a:bodyPr/>
                    <a:lstStyle>
                      <a:lvl1pPr marL="0" algn="l" defTabSz="914400" rtl="0" eaLnBrk="1" latinLnBrk="0" hangingPunct="1">
                        <a:spcBef>
                          <a:spcPct val="20000"/>
                        </a:spcBef>
                        <a:buClr>
                          <a:schemeClr val="hlink"/>
                        </a:buClr>
                        <a:buFont typeface="Wingdings" pitchFamily="2" charset="2"/>
                        <a:defRPr sz="2400" b="1" kern="1200">
                          <a:solidFill>
                            <a:schemeClr val="tx1"/>
                          </a:solidFill>
                          <a:latin typeface="Verdana" pitchFamily="34" charset="0"/>
                        </a:defRPr>
                      </a:lvl1pPr>
                      <a:lvl2pPr marL="457200" algn="l" defTabSz="914400" rtl="0" eaLnBrk="1" latinLnBrk="0" hangingPunct="1">
                        <a:spcBef>
                          <a:spcPct val="20000"/>
                        </a:spcBef>
                        <a:buClr>
                          <a:schemeClr val="accent1"/>
                        </a:buClr>
                        <a:buFont typeface="Wingdings" pitchFamily="2" charset="2"/>
                        <a:defRPr sz="2400" kern="1200">
                          <a:solidFill>
                            <a:schemeClr val="tx1"/>
                          </a:solidFill>
                          <a:latin typeface="Arial" charset="0"/>
                        </a:defRPr>
                      </a:lvl2pPr>
                      <a:lvl3pPr marL="914400" algn="l" defTabSz="914400" rtl="0" eaLnBrk="1" latinLnBrk="0" hangingPunct="1">
                        <a:spcBef>
                          <a:spcPct val="20000"/>
                        </a:spcBef>
                        <a:buClr>
                          <a:schemeClr val="tx1"/>
                        </a:buClr>
                        <a:defRPr sz="2000" kern="1200">
                          <a:solidFill>
                            <a:schemeClr val="tx1"/>
                          </a:solidFill>
                          <a:latin typeface="Arial" charset="0"/>
                        </a:defRPr>
                      </a:lvl3pPr>
                      <a:lvl4pPr marL="1371600" algn="l" defTabSz="914400" rtl="0" eaLnBrk="1" latinLnBrk="0" hangingPunct="1">
                        <a:spcBef>
                          <a:spcPct val="20000"/>
                        </a:spcBef>
                        <a:defRPr sz="1800" kern="1200">
                          <a:solidFill>
                            <a:schemeClr val="tx1"/>
                          </a:solidFill>
                          <a:latin typeface="Arial" charset="0"/>
                        </a:defRPr>
                      </a:lvl4pPr>
                      <a:lvl5pPr marL="1828800" algn="l" defTabSz="914400" rtl="0" eaLnBrk="1" latinLnBrk="0" hangingPunct="1">
                        <a:spcBef>
                          <a:spcPct val="20000"/>
                        </a:spcBef>
                        <a:defRPr sz="1800" kern="1200">
                          <a:solidFill>
                            <a:schemeClr val="tx1"/>
                          </a:solidFill>
                          <a:latin typeface="Arial" charset="0"/>
                        </a:defRPr>
                      </a:lvl5pPr>
                      <a:lvl6pPr marL="2286000" algn="l" defTabSz="914400" rtl="0" eaLnBrk="1" fontAlgn="base" latinLnBrk="0" hangingPunct="1">
                        <a:spcBef>
                          <a:spcPct val="20000"/>
                        </a:spcBef>
                        <a:spcAft>
                          <a:spcPct val="0"/>
                        </a:spcAft>
                        <a:defRPr sz="1800" kern="1200">
                          <a:solidFill>
                            <a:schemeClr val="tx1"/>
                          </a:solidFill>
                          <a:latin typeface="Arial" charset="0"/>
                        </a:defRPr>
                      </a:lvl6pPr>
                      <a:lvl7pPr marL="2743200" algn="l" defTabSz="914400" rtl="0" eaLnBrk="1" fontAlgn="base" latinLnBrk="0" hangingPunct="1">
                        <a:spcBef>
                          <a:spcPct val="20000"/>
                        </a:spcBef>
                        <a:spcAft>
                          <a:spcPct val="0"/>
                        </a:spcAft>
                        <a:defRPr sz="1800" kern="1200">
                          <a:solidFill>
                            <a:schemeClr val="tx1"/>
                          </a:solidFill>
                          <a:latin typeface="Arial" charset="0"/>
                        </a:defRPr>
                      </a:lvl7pPr>
                      <a:lvl8pPr marL="3200400" algn="l" defTabSz="914400" rtl="0" eaLnBrk="1" fontAlgn="base" latinLnBrk="0" hangingPunct="1">
                        <a:spcBef>
                          <a:spcPct val="20000"/>
                        </a:spcBef>
                        <a:spcAft>
                          <a:spcPct val="0"/>
                        </a:spcAft>
                        <a:defRPr sz="1800" kern="1200">
                          <a:solidFill>
                            <a:schemeClr val="tx1"/>
                          </a:solidFill>
                          <a:latin typeface="Arial" charset="0"/>
                        </a:defRPr>
                      </a:lvl8pPr>
                      <a:lvl9pPr marL="3657600" algn="l" defTabSz="914400" rtl="0" eaLnBrk="1" fontAlgn="base" latinLnBrk="0" hangingPunct="1">
                        <a:spcBef>
                          <a:spcPct val="20000"/>
                        </a:spcBef>
                        <a:spcAft>
                          <a:spcPct val="0"/>
                        </a:spcAft>
                        <a:defRPr sz="1800" kern="1200">
                          <a:solidFill>
                            <a:schemeClr val="tx1"/>
                          </a:solidFill>
                          <a:latin typeface="Arial" charset="0"/>
                        </a:defRPr>
                      </a:lvl9pPr>
                    </a:lstStyle>
                    <a:p>
                      <a:pPr marL="0" marR="0" lvl="0" indent="0" algn="ctr" defTabSz="914400" rtl="0" eaLnBrk="1" fontAlgn="base" latinLnBrk="0" hangingPunct="1">
                        <a:lnSpc>
                          <a:spcPct val="100000"/>
                        </a:lnSpc>
                        <a:spcBef>
                          <a:spcPct val="20000"/>
                        </a:spcBef>
                        <a:spcAft>
                          <a:spcPct val="0"/>
                        </a:spcAft>
                        <a:buClr>
                          <a:schemeClr val="hlink"/>
                        </a:buClr>
                        <a:buSzTx/>
                        <a:buFont typeface="Wingdings" pitchFamily="2" charset="2"/>
                        <a:buNone/>
                        <a:tabLst/>
                      </a:pPr>
                      <a:r>
                        <a:rPr kumimoji="0" lang="en-US" altLang="ru-RU" sz="1800" u="none" strike="noStrike" cap="none" normalizeH="0" baseline="0">
                          <a:ln>
                            <a:noFill/>
                          </a:ln>
                          <a:effectLst/>
                        </a:rPr>
                        <a:t>O</a:t>
                      </a:r>
                      <a:endParaRPr kumimoji="0" lang="en-US" altLang="ru-RU" sz="1800" b="1" i="0" u="none" strike="noStrike" cap="none" normalizeH="0" baseline="0">
                        <a:ln>
                          <a:noFill/>
                        </a:ln>
                        <a:solidFill>
                          <a:schemeClr val="bg1"/>
                        </a:solidFill>
                        <a:effectLst/>
                        <a:latin typeface="TT Norms Regular" pitchFamily="50" charset="-52"/>
                      </a:endParaRPr>
                    </a:p>
                  </a:txBody>
                  <a:tcPr anchor="ctr" horzOverflow="overflow">
                    <a:solidFill>
                      <a:srgbClr val="FFFFFF"/>
                    </a:solidFill>
                  </a:tcPr>
                </a:tc>
                <a:tc>
                  <a:txBody>
                    <a:bodyPr/>
                    <a:lstStyle>
                      <a:lvl1pPr marL="0" algn="l" defTabSz="914400" rtl="0" eaLnBrk="1" latinLnBrk="0" hangingPunct="1">
                        <a:spcBef>
                          <a:spcPct val="20000"/>
                        </a:spcBef>
                        <a:buClr>
                          <a:schemeClr val="hlink"/>
                        </a:buClr>
                        <a:buFont typeface="Wingdings" pitchFamily="2" charset="2"/>
                        <a:defRPr sz="2400" b="1" kern="1200">
                          <a:solidFill>
                            <a:schemeClr val="tx1"/>
                          </a:solidFill>
                          <a:latin typeface="Verdana" pitchFamily="34" charset="0"/>
                        </a:defRPr>
                      </a:lvl1pPr>
                      <a:lvl2pPr marL="457200" algn="l" defTabSz="914400" rtl="0" eaLnBrk="1" latinLnBrk="0" hangingPunct="1">
                        <a:spcBef>
                          <a:spcPct val="20000"/>
                        </a:spcBef>
                        <a:buClr>
                          <a:schemeClr val="accent1"/>
                        </a:buClr>
                        <a:buFont typeface="Wingdings" pitchFamily="2" charset="2"/>
                        <a:defRPr sz="2400" kern="1200">
                          <a:solidFill>
                            <a:schemeClr val="tx1"/>
                          </a:solidFill>
                          <a:latin typeface="Arial" charset="0"/>
                        </a:defRPr>
                      </a:lvl2pPr>
                      <a:lvl3pPr marL="914400" algn="l" defTabSz="914400" rtl="0" eaLnBrk="1" latinLnBrk="0" hangingPunct="1">
                        <a:spcBef>
                          <a:spcPct val="20000"/>
                        </a:spcBef>
                        <a:buClr>
                          <a:schemeClr val="tx1"/>
                        </a:buClr>
                        <a:defRPr sz="2000" kern="1200">
                          <a:solidFill>
                            <a:schemeClr val="tx1"/>
                          </a:solidFill>
                          <a:latin typeface="Arial" charset="0"/>
                        </a:defRPr>
                      </a:lvl3pPr>
                      <a:lvl4pPr marL="1371600" algn="l" defTabSz="914400" rtl="0" eaLnBrk="1" latinLnBrk="0" hangingPunct="1">
                        <a:spcBef>
                          <a:spcPct val="20000"/>
                        </a:spcBef>
                        <a:defRPr sz="1800" kern="1200">
                          <a:solidFill>
                            <a:schemeClr val="tx1"/>
                          </a:solidFill>
                          <a:latin typeface="Arial" charset="0"/>
                        </a:defRPr>
                      </a:lvl4pPr>
                      <a:lvl5pPr marL="1828800" algn="l" defTabSz="914400" rtl="0" eaLnBrk="1" latinLnBrk="0" hangingPunct="1">
                        <a:spcBef>
                          <a:spcPct val="20000"/>
                        </a:spcBef>
                        <a:defRPr sz="1800" kern="1200">
                          <a:solidFill>
                            <a:schemeClr val="tx1"/>
                          </a:solidFill>
                          <a:latin typeface="Arial" charset="0"/>
                        </a:defRPr>
                      </a:lvl5pPr>
                      <a:lvl6pPr marL="2286000" algn="l" defTabSz="914400" rtl="0" eaLnBrk="1" fontAlgn="base" latinLnBrk="0" hangingPunct="1">
                        <a:spcBef>
                          <a:spcPct val="20000"/>
                        </a:spcBef>
                        <a:spcAft>
                          <a:spcPct val="0"/>
                        </a:spcAft>
                        <a:defRPr sz="1800" kern="1200">
                          <a:solidFill>
                            <a:schemeClr val="tx1"/>
                          </a:solidFill>
                          <a:latin typeface="Arial" charset="0"/>
                        </a:defRPr>
                      </a:lvl6pPr>
                      <a:lvl7pPr marL="2743200" algn="l" defTabSz="914400" rtl="0" eaLnBrk="1" fontAlgn="base" latinLnBrk="0" hangingPunct="1">
                        <a:spcBef>
                          <a:spcPct val="20000"/>
                        </a:spcBef>
                        <a:spcAft>
                          <a:spcPct val="0"/>
                        </a:spcAft>
                        <a:defRPr sz="1800" kern="1200">
                          <a:solidFill>
                            <a:schemeClr val="tx1"/>
                          </a:solidFill>
                          <a:latin typeface="Arial" charset="0"/>
                        </a:defRPr>
                      </a:lvl7pPr>
                      <a:lvl8pPr marL="3200400" algn="l" defTabSz="914400" rtl="0" eaLnBrk="1" fontAlgn="base" latinLnBrk="0" hangingPunct="1">
                        <a:spcBef>
                          <a:spcPct val="20000"/>
                        </a:spcBef>
                        <a:spcAft>
                          <a:spcPct val="0"/>
                        </a:spcAft>
                        <a:defRPr sz="1800" kern="1200">
                          <a:solidFill>
                            <a:schemeClr val="tx1"/>
                          </a:solidFill>
                          <a:latin typeface="Arial" charset="0"/>
                        </a:defRPr>
                      </a:lvl8pPr>
                      <a:lvl9pPr marL="3657600" algn="l" defTabSz="914400" rtl="0" eaLnBrk="1" fontAlgn="base" latinLnBrk="0" hangingPunct="1">
                        <a:spcBef>
                          <a:spcPct val="20000"/>
                        </a:spcBef>
                        <a:spcAft>
                          <a:spcPct val="0"/>
                        </a:spcAft>
                        <a:defRPr sz="1800" kern="1200">
                          <a:solidFill>
                            <a:schemeClr val="tx1"/>
                          </a:solidFill>
                          <a:latin typeface="Arial" charset="0"/>
                        </a:defRPr>
                      </a:lvl9pPr>
                    </a:lstStyle>
                    <a:p>
                      <a:pPr marL="0" marR="0" lvl="0" indent="0" algn="ctr" defTabSz="914400" rtl="0" eaLnBrk="1" fontAlgn="base" latinLnBrk="0" hangingPunct="1">
                        <a:lnSpc>
                          <a:spcPct val="100000"/>
                        </a:lnSpc>
                        <a:spcBef>
                          <a:spcPct val="20000"/>
                        </a:spcBef>
                        <a:spcAft>
                          <a:spcPct val="0"/>
                        </a:spcAft>
                        <a:buClr>
                          <a:schemeClr val="hlink"/>
                        </a:buClr>
                        <a:buSzTx/>
                        <a:buFont typeface="Wingdings" pitchFamily="2" charset="2"/>
                        <a:buNone/>
                        <a:tabLst/>
                      </a:pPr>
                      <a:r>
                        <a:rPr kumimoji="0" lang="en-US" altLang="ru-RU" sz="1800" u="none" strike="noStrike" cap="none" normalizeH="0" baseline="0" dirty="0">
                          <a:ln>
                            <a:noFill/>
                          </a:ln>
                          <a:effectLst/>
                        </a:rPr>
                        <a:t>O</a:t>
                      </a:r>
                      <a:endParaRPr kumimoji="0" lang="en-US" altLang="ru-RU" sz="1800" b="1" i="0" u="none" strike="noStrike" cap="none" normalizeH="0" baseline="0" dirty="0">
                        <a:ln>
                          <a:noFill/>
                        </a:ln>
                        <a:solidFill>
                          <a:schemeClr val="bg1"/>
                        </a:solidFill>
                        <a:effectLst/>
                        <a:latin typeface="TT Norms Regular" pitchFamily="50" charset="-52"/>
                      </a:endParaRPr>
                    </a:p>
                  </a:txBody>
                  <a:tcPr anchor="ctr" horzOverflow="overflow">
                    <a:solidFill>
                      <a:srgbClr val="FFFFFF"/>
                    </a:solidFill>
                  </a:tcPr>
                </a:tc>
                <a:tc>
                  <a:txBody>
                    <a:bodyPr/>
                    <a:lstStyle>
                      <a:lvl1pPr marL="0" algn="l" defTabSz="914400" rtl="0" eaLnBrk="1" latinLnBrk="0" hangingPunct="1">
                        <a:spcBef>
                          <a:spcPct val="20000"/>
                        </a:spcBef>
                        <a:buClr>
                          <a:schemeClr val="hlink"/>
                        </a:buClr>
                        <a:buFont typeface="Wingdings" pitchFamily="2" charset="2"/>
                        <a:defRPr sz="2400" b="1" kern="1200">
                          <a:solidFill>
                            <a:schemeClr val="tx1"/>
                          </a:solidFill>
                          <a:latin typeface="Verdana" pitchFamily="34" charset="0"/>
                        </a:defRPr>
                      </a:lvl1pPr>
                      <a:lvl2pPr marL="457200" algn="l" defTabSz="914400" rtl="0" eaLnBrk="1" latinLnBrk="0" hangingPunct="1">
                        <a:spcBef>
                          <a:spcPct val="20000"/>
                        </a:spcBef>
                        <a:buClr>
                          <a:schemeClr val="accent1"/>
                        </a:buClr>
                        <a:buFont typeface="Wingdings" pitchFamily="2" charset="2"/>
                        <a:defRPr sz="2400" kern="1200">
                          <a:solidFill>
                            <a:schemeClr val="tx1"/>
                          </a:solidFill>
                          <a:latin typeface="Arial" charset="0"/>
                        </a:defRPr>
                      </a:lvl2pPr>
                      <a:lvl3pPr marL="914400" algn="l" defTabSz="914400" rtl="0" eaLnBrk="1" latinLnBrk="0" hangingPunct="1">
                        <a:spcBef>
                          <a:spcPct val="20000"/>
                        </a:spcBef>
                        <a:buClr>
                          <a:schemeClr val="tx1"/>
                        </a:buClr>
                        <a:defRPr sz="2000" kern="1200">
                          <a:solidFill>
                            <a:schemeClr val="tx1"/>
                          </a:solidFill>
                          <a:latin typeface="Arial" charset="0"/>
                        </a:defRPr>
                      </a:lvl3pPr>
                      <a:lvl4pPr marL="1371600" algn="l" defTabSz="914400" rtl="0" eaLnBrk="1" latinLnBrk="0" hangingPunct="1">
                        <a:spcBef>
                          <a:spcPct val="20000"/>
                        </a:spcBef>
                        <a:defRPr sz="1800" kern="1200">
                          <a:solidFill>
                            <a:schemeClr val="tx1"/>
                          </a:solidFill>
                          <a:latin typeface="Arial" charset="0"/>
                        </a:defRPr>
                      </a:lvl4pPr>
                      <a:lvl5pPr marL="1828800" algn="l" defTabSz="914400" rtl="0" eaLnBrk="1" latinLnBrk="0" hangingPunct="1">
                        <a:spcBef>
                          <a:spcPct val="20000"/>
                        </a:spcBef>
                        <a:defRPr sz="1800" kern="1200">
                          <a:solidFill>
                            <a:schemeClr val="tx1"/>
                          </a:solidFill>
                          <a:latin typeface="Arial" charset="0"/>
                        </a:defRPr>
                      </a:lvl5pPr>
                      <a:lvl6pPr marL="2286000" algn="l" defTabSz="914400" rtl="0" eaLnBrk="1" fontAlgn="base" latinLnBrk="0" hangingPunct="1">
                        <a:spcBef>
                          <a:spcPct val="20000"/>
                        </a:spcBef>
                        <a:spcAft>
                          <a:spcPct val="0"/>
                        </a:spcAft>
                        <a:defRPr sz="1800" kern="1200">
                          <a:solidFill>
                            <a:schemeClr val="tx1"/>
                          </a:solidFill>
                          <a:latin typeface="Arial" charset="0"/>
                        </a:defRPr>
                      </a:lvl6pPr>
                      <a:lvl7pPr marL="2743200" algn="l" defTabSz="914400" rtl="0" eaLnBrk="1" fontAlgn="base" latinLnBrk="0" hangingPunct="1">
                        <a:spcBef>
                          <a:spcPct val="20000"/>
                        </a:spcBef>
                        <a:spcAft>
                          <a:spcPct val="0"/>
                        </a:spcAft>
                        <a:defRPr sz="1800" kern="1200">
                          <a:solidFill>
                            <a:schemeClr val="tx1"/>
                          </a:solidFill>
                          <a:latin typeface="Arial" charset="0"/>
                        </a:defRPr>
                      </a:lvl7pPr>
                      <a:lvl8pPr marL="3200400" algn="l" defTabSz="914400" rtl="0" eaLnBrk="1" fontAlgn="base" latinLnBrk="0" hangingPunct="1">
                        <a:spcBef>
                          <a:spcPct val="20000"/>
                        </a:spcBef>
                        <a:spcAft>
                          <a:spcPct val="0"/>
                        </a:spcAft>
                        <a:defRPr sz="1800" kern="1200">
                          <a:solidFill>
                            <a:schemeClr val="tx1"/>
                          </a:solidFill>
                          <a:latin typeface="Arial" charset="0"/>
                        </a:defRPr>
                      </a:lvl8pPr>
                      <a:lvl9pPr marL="3657600" algn="l" defTabSz="914400" rtl="0" eaLnBrk="1" fontAlgn="base" latinLnBrk="0" hangingPunct="1">
                        <a:spcBef>
                          <a:spcPct val="20000"/>
                        </a:spcBef>
                        <a:spcAft>
                          <a:spcPct val="0"/>
                        </a:spcAft>
                        <a:defRPr sz="1800" kern="1200">
                          <a:solidFill>
                            <a:schemeClr val="tx1"/>
                          </a:solidFill>
                          <a:latin typeface="Arial" charset="0"/>
                        </a:defRPr>
                      </a:lvl9pPr>
                    </a:lstStyle>
                    <a:p>
                      <a:pPr marL="0" marR="0" lvl="0" indent="0" algn="ctr" defTabSz="914400" rtl="0" eaLnBrk="1" fontAlgn="base" latinLnBrk="0" hangingPunct="1">
                        <a:lnSpc>
                          <a:spcPct val="100000"/>
                        </a:lnSpc>
                        <a:spcBef>
                          <a:spcPct val="20000"/>
                        </a:spcBef>
                        <a:spcAft>
                          <a:spcPct val="0"/>
                        </a:spcAft>
                        <a:buClr>
                          <a:schemeClr val="hlink"/>
                        </a:buClr>
                        <a:buSzTx/>
                        <a:buFont typeface="Wingdings" pitchFamily="2" charset="2"/>
                        <a:buNone/>
                        <a:tabLst/>
                      </a:pPr>
                      <a:r>
                        <a:rPr kumimoji="0" lang="en-US" altLang="ru-RU" sz="1800" u="none" strike="noStrike" cap="none" normalizeH="0" baseline="0">
                          <a:ln>
                            <a:noFill/>
                          </a:ln>
                          <a:effectLst/>
                        </a:rPr>
                        <a:t>O</a:t>
                      </a:r>
                      <a:endParaRPr kumimoji="0" lang="en-US" altLang="ru-RU" sz="1800" b="1" i="0" u="none" strike="noStrike" cap="none" normalizeH="0" baseline="0">
                        <a:ln>
                          <a:noFill/>
                        </a:ln>
                        <a:solidFill>
                          <a:schemeClr val="bg1"/>
                        </a:solidFill>
                        <a:effectLst/>
                        <a:latin typeface="TT Norms Regular" pitchFamily="50" charset="-52"/>
                      </a:endParaRPr>
                    </a:p>
                  </a:txBody>
                  <a:tcPr anchor="ctr" horzOverflow="overflow">
                    <a:solidFill>
                      <a:srgbClr val="FFFFFF"/>
                    </a:solidFill>
                  </a:tcPr>
                </a:tc>
                <a:tc>
                  <a:txBody>
                    <a:bodyPr/>
                    <a:lstStyle>
                      <a:lvl1pPr marL="0" algn="l" defTabSz="914400" rtl="0" eaLnBrk="1" latinLnBrk="0" hangingPunct="1">
                        <a:spcBef>
                          <a:spcPct val="20000"/>
                        </a:spcBef>
                        <a:buClr>
                          <a:schemeClr val="hlink"/>
                        </a:buClr>
                        <a:buFont typeface="Wingdings" pitchFamily="2" charset="2"/>
                        <a:defRPr sz="2400" b="1" kern="1200">
                          <a:solidFill>
                            <a:schemeClr val="tx1"/>
                          </a:solidFill>
                          <a:latin typeface="Verdana" pitchFamily="34" charset="0"/>
                        </a:defRPr>
                      </a:lvl1pPr>
                      <a:lvl2pPr marL="457200" algn="l" defTabSz="914400" rtl="0" eaLnBrk="1" latinLnBrk="0" hangingPunct="1">
                        <a:spcBef>
                          <a:spcPct val="20000"/>
                        </a:spcBef>
                        <a:buClr>
                          <a:schemeClr val="accent1"/>
                        </a:buClr>
                        <a:buFont typeface="Wingdings" pitchFamily="2" charset="2"/>
                        <a:defRPr sz="2400" kern="1200">
                          <a:solidFill>
                            <a:schemeClr val="tx1"/>
                          </a:solidFill>
                          <a:latin typeface="Arial" charset="0"/>
                        </a:defRPr>
                      </a:lvl2pPr>
                      <a:lvl3pPr marL="914400" algn="l" defTabSz="914400" rtl="0" eaLnBrk="1" latinLnBrk="0" hangingPunct="1">
                        <a:spcBef>
                          <a:spcPct val="20000"/>
                        </a:spcBef>
                        <a:buClr>
                          <a:schemeClr val="tx1"/>
                        </a:buClr>
                        <a:defRPr sz="2000" kern="1200">
                          <a:solidFill>
                            <a:schemeClr val="tx1"/>
                          </a:solidFill>
                          <a:latin typeface="Arial" charset="0"/>
                        </a:defRPr>
                      </a:lvl3pPr>
                      <a:lvl4pPr marL="1371600" algn="l" defTabSz="914400" rtl="0" eaLnBrk="1" latinLnBrk="0" hangingPunct="1">
                        <a:spcBef>
                          <a:spcPct val="20000"/>
                        </a:spcBef>
                        <a:defRPr sz="1800" kern="1200">
                          <a:solidFill>
                            <a:schemeClr val="tx1"/>
                          </a:solidFill>
                          <a:latin typeface="Arial" charset="0"/>
                        </a:defRPr>
                      </a:lvl4pPr>
                      <a:lvl5pPr marL="1828800" algn="l" defTabSz="914400" rtl="0" eaLnBrk="1" latinLnBrk="0" hangingPunct="1">
                        <a:spcBef>
                          <a:spcPct val="20000"/>
                        </a:spcBef>
                        <a:defRPr sz="1800" kern="1200">
                          <a:solidFill>
                            <a:schemeClr val="tx1"/>
                          </a:solidFill>
                          <a:latin typeface="Arial" charset="0"/>
                        </a:defRPr>
                      </a:lvl5pPr>
                      <a:lvl6pPr marL="2286000" algn="l" defTabSz="914400" rtl="0" eaLnBrk="1" fontAlgn="base" latinLnBrk="0" hangingPunct="1">
                        <a:spcBef>
                          <a:spcPct val="20000"/>
                        </a:spcBef>
                        <a:spcAft>
                          <a:spcPct val="0"/>
                        </a:spcAft>
                        <a:defRPr sz="1800" kern="1200">
                          <a:solidFill>
                            <a:schemeClr val="tx1"/>
                          </a:solidFill>
                          <a:latin typeface="Arial" charset="0"/>
                        </a:defRPr>
                      </a:lvl6pPr>
                      <a:lvl7pPr marL="2743200" algn="l" defTabSz="914400" rtl="0" eaLnBrk="1" fontAlgn="base" latinLnBrk="0" hangingPunct="1">
                        <a:spcBef>
                          <a:spcPct val="20000"/>
                        </a:spcBef>
                        <a:spcAft>
                          <a:spcPct val="0"/>
                        </a:spcAft>
                        <a:defRPr sz="1800" kern="1200">
                          <a:solidFill>
                            <a:schemeClr val="tx1"/>
                          </a:solidFill>
                          <a:latin typeface="Arial" charset="0"/>
                        </a:defRPr>
                      </a:lvl7pPr>
                      <a:lvl8pPr marL="3200400" algn="l" defTabSz="914400" rtl="0" eaLnBrk="1" fontAlgn="base" latinLnBrk="0" hangingPunct="1">
                        <a:spcBef>
                          <a:spcPct val="20000"/>
                        </a:spcBef>
                        <a:spcAft>
                          <a:spcPct val="0"/>
                        </a:spcAft>
                        <a:defRPr sz="1800" kern="1200">
                          <a:solidFill>
                            <a:schemeClr val="tx1"/>
                          </a:solidFill>
                          <a:latin typeface="Arial" charset="0"/>
                        </a:defRPr>
                      </a:lvl8pPr>
                      <a:lvl9pPr marL="3657600" algn="l" defTabSz="914400" rtl="0" eaLnBrk="1" fontAlgn="base" latinLnBrk="0" hangingPunct="1">
                        <a:spcBef>
                          <a:spcPct val="20000"/>
                        </a:spcBef>
                        <a:spcAft>
                          <a:spcPct val="0"/>
                        </a:spcAft>
                        <a:defRPr sz="1800" kern="1200">
                          <a:solidFill>
                            <a:schemeClr val="tx1"/>
                          </a:solidFill>
                          <a:latin typeface="Arial" charset="0"/>
                        </a:defRPr>
                      </a:lvl9pPr>
                    </a:lstStyle>
                    <a:p>
                      <a:pPr marL="0" marR="0" lvl="0" indent="0" algn="ctr" defTabSz="914400" rtl="0" eaLnBrk="1" fontAlgn="base" latinLnBrk="0" hangingPunct="1">
                        <a:lnSpc>
                          <a:spcPct val="100000"/>
                        </a:lnSpc>
                        <a:spcBef>
                          <a:spcPct val="20000"/>
                        </a:spcBef>
                        <a:spcAft>
                          <a:spcPct val="0"/>
                        </a:spcAft>
                        <a:buClr>
                          <a:schemeClr val="hlink"/>
                        </a:buClr>
                        <a:buSzTx/>
                        <a:buFont typeface="Wingdings" pitchFamily="2" charset="2"/>
                        <a:buNone/>
                        <a:tabLst/>
                      </a:pPr>
                      <a:r>
                        <a:rPr kumimoji="0" lang="en-US" altLang="ru-RU" sz="1800" u="none" strike="noStrike" cap="none" normalizeH="0" baseline="0" dirty="0">
                          <a:ln>
                            <a:noFill/>
                          </a:ln>
                          <a:effectLst/>
                        </a:rPr>
                        <a:t>O</a:t>
                      </a:r>
                      <a:endParaRPr kumimoji="0" lang="en-US" altLang="ru-RU" sz="1800" b="1" i="0" u="none" strike="noStrike" cap="none" normalizeH="0" baseline="0" dirty="0">
                        <a:ln>
                          <a:noFill/>
                        </a:ln>
                        <a:solidFill>
                          <a:schemeClr val="bg1"/>
                        </a:solidFill>
                        <a:effectLst/>
                        <a:latin typeface="TT Norms Regular" pitchFamily="50" charset="-52"/>
                      </a:endParaRPr>
                    </a:p>
                  </a:txBody>
                  <a:tcPr anchor="ctr" horzOverflow="overflow">
                    <a:solidFill>
                      <a:srgbClr val="FFFFFF"/>
                    </a:solidFill>
                  </a:tcPr>
                </a:tc>
                <a:tc>
                  <a:txBody>
                    <a:bodyPr/>
                    <a:lstStyle>
                      <a:lvl1pPr marL="0" algn="l" defTabSz="914400" rtl="0" eaLnBrk="1" latinLnBrk="0" hangingPunct="1">
                        <a:spcBef>
                          <a:spcPct val="20000"/>
                        </a:spcBef>
                        <a:buClr>
                          <a:schemeClr val="hlink"/>
                        </a:buClr>
                        <a:buFont typeface="Wingdings" pitchFamily="2" charset="2"/>
                        <a:defRPr sz="2400" b="1" kern="1200">
                          <a:solidFill>
                            <a:schemeClr val="tx1"/>
                          </a:solidFill>
                          <a:latin typeface="Verdana" pitchFamily="34" charset="0"/>
                        </a:defRPr>
                      </a:lvl1pPr>
                      <a:lvl2pPr marL="457200" algn="l" defTabSz="914400" rtl="0" eaLnBrk="1" latinLnBrk="0" hangingPunct="1">
                        <a:spcBef>
                          <a:spcPct val="20000"/>
                        </a:spcBef>
                        <a:buClr>
                          <a:schemeClr val="accent1"/>
                        </a:buClr>
                        <a:buFont typeface="Wingdings" pitchFamily="2" charset="2"/>
                        <a:defRPr sz="2400" kern="1200">
                          <a:solidFill>
                            <a:schemeClr val="tx1"/>
                          </a:solidFill>
                          <a:latin typeface="Arial" charset="0"/>
                        </a:defRPr>
                      </a:lvl2pPr>
                      <a:lvl3pPr marL="914400" algn="l" defTabSz="914400" rtl="0" eaLnBrk="1" latinLnBrk="0" hangingPunct="1">
                        <a:spcBef>
                          <a:spcPct val="20000"/>
                        </a:spcBef>
                        <a:buClr>
                          <a:schemeClr val="tx1"/>
                        </a:buClr>
                        <a:defRPr sz="2000" kern="1200">
                          <a:solidFill>
                            <a:schemeClr val="tx1"/>
                          </a:solidFill>
                          <a:latin typeface="Arial" charset="0"/>
                        </a:defRPr>
                      </a:lvl3pPr>
                      <a:lvl4pPr marL="1371600" algn="l" defTabSz="914400" rtl="0" eaLnBrk="1" latinLnBrk="0" hangingPunct="1">
                        <a:spcBef>
                          <a:spcPct val="20000"/>
                        </a:spcBef>
                        <a:defRPr sz="1800" kern="1200">
                          <a:solidFill>
                            <a:schemeClr val="tx1"/>
                          </a:solidFill>
                          <a:latin typeface="Arial" charset="0"/>
                        </a:defRPr>
                      </a:lvl4pPr>
                      <a:lvl5pPr marL="1828800" algn="l" defTabSz="914400" rtl="0" eaLnBrk="1" latinLnBrk="0" hangingPunct="1">
                        <a:spcBef>
                          <a:spcPct val="20000"/>
                        </a:spcBef>
                        <a:defRPr sz="1800" kern="1200">
                          <a:solidFill>
                            <a:schemeClr val="tx1"/>
                          </a:solidFill>
                          <a:latin typeface="Arial" charset="0"/>
                        </a:defRPr>
                      </a:lvl5pPr>
                      <a:lvl6pPr marL="2286000" algn="l" defTabSz="914400" rtl="0" eaLnBrk="1" fontAlgn="base" latinLnBrk="0" hangingPunct="1">
                        <a:spcBef>
                          <a:spcPct val="20000"/>
                        </a:spcBef>
                        <a:spcAft>
                          <a:spcPct val="0"/>
                        </a:spcAft>
                        <a:defRPr sz="1800" kern="1200">
                          <a:solidFill>
                            <a:schemeClr val="tx1"/>
                          </a:solidFill>
                          <a:latin typeface="Arial" charset="0"/>
                        </a:defRPr>
                      </a:lvl6pPr>
                      <a:lvl7pPr marL="2743200" algn="l" defTabSz="914400" rtl="0" eaLnBrk="1" fontAlgn="base" latinLnBrk="0" hangingPunct="1">
                        <a:spcBef>
                          <a:spcPct val="20000"/>
                        </a:spcBef>
                        <a:spcAft>
                          <a:spcPct val="0"/>
                        </a:spcAft>
                        <a:defRPr sz="1800" kern="1200">
                          <a:solidFill>
                            <a:schemeClr val="tx1"/>
                          </a:solidFill>
                          <a:latin typeface="Arial" charset="0"/>
                        </a:defRPr>
                      </a:lvl7pPr>
                      <a:lvl8pPr marL="3200400" algn="l" defTabSz="914400" rtl="0" eaLnBrk="1" fontAlgn="base" latinLnBrk="0" hangingPunct="1">
                        <a:spcBef>
                          <a:spcPct val="20000"/>
                        </a:spcBef>
                        <a:spcAft>
                          <a:spcPct val="0"/>
                        </a:spcAft>
                        <a:defRPr sz="1800" kern="1200">
                          <a:solidFill>
                            <a:schemeClr val="tx1"/>
                          </a:solidFill>
                          <a:latin typeface="Arial" charset="0"/>
                        </a:defRPr>
                      </a:lvl8pPr>
                      <a:lvl9pPr marL="3657600" algn="l" defTabSz="914400" rtl="0" eaLnBrk="1" fontAlgn="base" latinLnBrk="0" hangingPunct="1">
                        <a:spcBef>
                          <a:spcPct val="20000"/>
                        </a:spcBef>
                        <a:spcAft>
                          <a:spcPct val="0"/>
                        </a:spcAft>
                        <a:defRPr sz="1800" kern="1200">
                          <a:solidFill>
                            <a:schemeClr val="tx1"/>
                          </a:solidFill>
                          <a:latin typeface="Arial" charset="0"/>
                        </a:defRPr>
                      </a:lvl9pPr>
                    </a:lstStyle>
                    <a:p>
                      <a:pPr marL="0" marR="0" lvl="0" indent="0" algn="ctr" defTabSz="914400" rtl="0" eaLnBrk="1" fontAlgn="base" latinLnBrk="0" hangingPunct="1">
                        <a:lnSpc>
                          <a:spcPct val="100000"/>
                        </a:lnSpc>
                        <a:spcBef>
                          <a:spcPct val="20000"/>
                        </a:spcBef>
                        <a:spcAft>
                          <a:spcPct val="0"/>
                        </a:spcAft>
                        <a:buClr>
                          <a:schemeClr val="hlink"/>
                        </a:buClr>
                        <a:buSzTx/>
                        <a:buFont typeface="Wingdings" pitchFamily="2" charset="2"/>
                        <a:buNone/>
                        <a:tabLst/>
                      </a:pPr>
                      <a:r>
                        <a:rPr kumimoji="0" lang="en-US" altLang="ru-RU" sz="1800" u="none" strike="noStrike" cap="none" normalizeH="0" baseline="0" dirty="0">
                          <a:ln>
                            <a:noFill/>
                          </a:ln>
                          <a:effectLst/>
                        </a:rPr>
                        <a:t>O</a:t>
                      </a:r>
                      <a:endParaRPr kumimoji="0" lang="en-US" altLang="ru-RU" sz="1800" b="1" i="0" u="none" strike="noStrike" cap="none" normalizeH="0" baseline="0" dirty="0">
                        <a:ln>
                          <a:noFill/>
                        </a:ln>
                        <a:solidFill>
                          <a:schemeClr val="bg1"/>
                        </a:solidFill>
                        <a:effectLst/>
                        <a:latin typeface="TT Norms Regular" pitchFamily="50" charset="-52"/>
                      </a:endParaRPr>
                    </a:p>
                  </a:txBody>
                  <a:tcPr anchor="ctr" horzOverflow="overflow">
                    <a:solidFill>
                      <a:srgbClr val="FFFFFF"/>
                    </a:solidFill>
                  </a:tcPr>
                </a:tc>
                <a:tc>
                  <a:txBody>
                    <a:bodyPr/>
                    <a:lstStyle/>
                    <a:p>
                      <a:pPr marL="0" marR="0" lvl="0" indent="0" algn="ctr" defTabSz="914400" rtl="0" eaLnBrk="1" fontAlgn="base" latinLnBrk="0" hangingPunct="1">
                        <a:lnSpc>
                          <a:spcPct val="100000"/>
                        </a:lnSpc>
                        <a:spcBef>
                          <a:spcPct val="20000"/>
                        </a:spcBef>
                        <a:spcAft>
                          <a:spcPct val="0"/>
                        </a:spcAft>
                        <a:buClr>
                          <a:schemeClr val="hlink"/>
                        </a:buClr>
                        <a:buSzTx/>
                        <a:buFont typeface="Wingdings" pitchFamily="2" charset="2"/>
                        <a:buNone/>
                        <a:tabLst/>
                      </a:pPr>
                      <a:endParaRPr kumimoji="0" lang="en-US" altLang="ru-RU" sz="1800" b="1" i="0" u="none" strike="noStrike" cap="none" normalizeH="0" baseline="0" dirty="0">
                        <a:ln>
                          <a:noFill/>
                        </a:ln>
                        <a:solidFill>
                          <a:schemeClr val="bg1"/>
                        </a:solidFill>
                        <a:effectLst/>
                        <a:latin typeface="TT Norms Regular" pitchFamily="50" charset="-52"/>
                      </a:endParaRPr>
                    </a:p>
                  </a:txBody>
                  <a:tcPr anchor="ctr" horzOverflow="overflow">
                    <a:solidFill>
                      <a:srgbClr val="FFFFFF"/>
                    </a:solidFill>
                  </a:tcPr>
                </a:tc>
                <a:extLst>
                  <a:ext uri="{0D108BD9-81ED-4DB2-BD59-A6C34878D82A}">
                    <a16:rowId xmlns="" xmlns:a16="http://schemas.microsoft.com/office/drawing/2014/main" val="10004"/>
                  </a:ext>
                </a:extLst>
              </a:tr>
              <a:tr h="446088">
                <a:tc>
                  <a:txBody>
                    <a:bodyPr/>
                    <a:lstStyle>
                      <a:lvl1pPr marL="0" algn="l" defTabSz="914400" rtl="0" eaLnBrk="1" latinLnBrk="0" hangingPunct="1">
                        <a:spcBef>
                          <a:spcPct val="20000"/>
                        </a:spcBef>
                        <a:buClr>
                          <a:schemeClr val="hlink"/>
                        </a:buClr>
                        <a:buFont typeface="Wingdings" pitchFamily="2" charset="2"/>
                        <a:defRPr sz="2400" b="1" kern="1200">
                          <a:solidFill>
                            <a:schemeClr val="tx1"/>
                          </a:solidFill>
                          <a:latin typeface="Verdana" pitchFamily="34" charset="0"/>
                        </a:defRPr>
                      </a:lvl1pPr>
                      <a:lvl2pPr marL="457200" algn="l" defTabSz="914400" rtl="0" eaLnBrk="1" latinLnBrk="0" hangingPunct="1">
                        <a:spcBef>
                          <a:spcPct val="20000"/>
                        </a:spcBef>
                        <a:buClr>
                          <a:schemeClr val="accent1"/>
                        </a:buClr>
                        <a:buFont typeface="Wingdings" pitchFamily="2" charset="2"/>
                        <a:defRPr sz="2400" kern="1200">
                          <a:solidFill>
                            <a:schemeClr val="tx1"/>
                          </a:solidFill>
                          <a:latin typeface="Arial" charset="0"/>
                        </a:defRPr>
                      </a:lvl2pPr>
                      <a:lvl3pPr marL="914400" algn="l" defTabSz="914400" rtl="0" eaLnBrk="1" latinLnBrk="0" hangingPunct="1">
                        <a:spcBef>
                          <a:spcPct val="20000"/>
                        </a:spcBef>
                        <a:buClr>
                          <a:schemeClr val="tx1"/>
                        </a:buClr>
                        <a:defRPr sz="2000" kern="1200">
                          <a:solidFill>
                            <a:schemeClr val="tx1"/>
                          </a:solidFill>
                          <a:latin typeface="Arial" charset="0"/>
                        </a:defRPr>
                      </a:lvl3pPr>
                      <a:lvl4pPr marL="1371600" algn="l" defTabSz="914400" rtl="0" eaLnBrk="1" latinLnBrk="0" hangingPunct="1">
                        <a:spcBef>
                          <a:spcPct val="20000"/>
                        </a:spcBef>
                        <a:defRPr sz="1800" kern="1200">
                          <a:solidFill>
                            <a:schemeClr val="tx1"/>
                          </a:solidFill>
                          <a:latin typeface="Arial" charset="0"/>
                        </a:defRPr>
                      </a:lvl4pPr>
                      <a:lvl5pPr marL="1828800" algn="l" defTabSz="914400" rtl="0" eaLnBrk="1" latinLnBrk="0" hangingPunct="1">
                        <a:spcBef>
                          <a:spcPct val="20000"/>
                        </a:spcBef>
                        <a:defRPr sz="1800" kern="1200">
                          <a:solidFill>
                            <a:schemeClr val="tx1"/>
                          </a:solidFill>
                          <a:latin typeface="Arial" charset="0"/>
                        </a:defRPr>
                      </a:lvl5pPr>
                      <a:lvl6pPr marL="2286000" algn="l" defTabSz="914400" rtl="0" eaLnBrk="1" fontAlgn="base" latinLnBrk="0" hangingPunct="1">
                        <a:spcBef>
                          <a:spcPct val="20000"/>
                        </a:spcBef>
                        <a:spcAft>
                          <a:spcPct val="0"/>
                        </a:spcAft>
                        <a:defRPr sz="1800" kern="1200">
                          <a:solidFill>
                            <a:schemeClr val="tx1"/>
                          </a:solidFill>
                          <a:latin typeface="Arial" charset="0"/>
                        </a:defRPr>
                      </a:lvl6pPr>
                      <a:lvl7pPr marL="2743200" algn="l" defTabSz="914400" rtl="0" eaLnBrk="1" fontAlgn="base" latinLnBrk="0" hangingPunct="1">
                        <a:spcBef>
                          <a:spcPct val="20000"/>
                        </a:spcBef>
                        <a:spcAft>
                          <a:spcPct val="0"/>
                        </a:spcAft>
                        <a:defRPr sz="1800" kern="1200">
                          <a:solidFill>
                            <a:schemeClr val="tx1"/>
                          </a:solidFill>
                          <a:latin typeface="Arial" charset="0"/>
                        </a:defRPr>
                      </a:lvl7pPr>
                      <a:lvl8pPr marL="3200400" algn="l" defTabSz="914400" rtl="0" eaLnBrk="1" fontAlgn="base" latinLnBrk="0" hangingPunct="1">
                        <a:spcBef>
                          <a:spcPct val="20000"/>
                        </a:spcBef>
                        <a:spcAft>
                          <a:spcPct val="0"/>
                        </a:spcAft>
                        <a:defRPr sz="1800" kern="1200">
                          <a:solidFill>
                            <a:schemeClr val="tx1"/>
                          </a:solidFill>
                          <a:latin typeface="Arial" charset="0"/>
                        </a:defRPr>
                      </a:lvl8pPr>
                      <a:lvl9pPr marL="3657600" algn="l" defTabSz="914400" rtl="0" eaLnBrk="1" fontAlgn="base" latinLnBrk="0" hangingPunct="1">
                        <a:spcBef>
                          <a:spcPct val="20000"/>
                        </a:spcBef>
                        <a:spcAft>
                          <a:spcPct val="0"/>
                        </a:spcAft>
                        <a:defRPr sz="1800" kern="1200">
                          <a:solidFill>
                            <a:schemeClr val="tx1"/>
                          </a:solidFill>
                          <a:latin typeface="Arial" charset="0"/>
                        </a:defRPr>
                      </a:lvl9pPr>
                    </a:lstStyle>
                    <a:p>
                      <a:pPr marL="0" marR="0" lvl="0" indent="0" algn="ctr" defTabSz="914400" rtl="0" eaLnBrk="1" fontAlgn="base" latinLnBrk="0" hangingPunct="1">
                        <a:lnSpc>
                          <a:spcPct val="100000"/>
                        </a:lnSpc>
                        <a:spcBef>
                          <a:spcPct val="20000"/>
                        </a:spcBef>
                        <a:spcAft>
                          <a:spcPct val="0"/>
                        </a:spcAft>
                        <a:buClr>
                          <a:schemeClr val="hlink"/>
                        </a:buClr>
                        <a:buSzTx/>
                        <a:buFont typeface="Wingdings" pitchFamily="2" charset="2"/>
                        <a:buNone/>
                        <a:tabLst/>
                      </a:pPr>
                      <a:r>
                        <a:rPr kumimoji="0" lang="en-US" altLang="ru-RU" sz="1800" u="none" strike="noStrike" cap="none" normalizeH="0" baseline="0" dirty="0">
                          <a:ln>
                            <a:noFill/>
                          </a:ln>
                          <a:solidFill>
                            <a:schemeClr val="bg1"/>
                          </a:solidFill>
                          <a:effectLst/>
                        </a:rPr>
                        <a:t>Title</a:t>
                      </a:r>
                      <a:endParaRPr kumimoji="0" lang="en-US" altLang="ru-RU" sz="1800" b="1" i="0" u="none" strike="noStrike" cap="none" normalizeH="0" baseline="0" dirty="0">
                        <a:ln>
                          <a:noFill/>
                        </a:ln>
                        <a:solidFill>
                          <a:schemeClr val="bg1"/>
                        </a:solidFill>
                        <a:effectLst/>
                        <a:latin typeface="TT Norms Regular" pitchFamily="50" charset="-52"/>
                      </a:endParaRPr>
                    </a:p>
                  </a:txBody>
                  <a:tcPr anchor="ctr" horzOverflow="overflow">
                    <a:solidFill>
                      <a:srgbClr val="002060"/>
                    </a:solidFill>
                  </a:tcPr>
                </a:tc>
                <a:tc>
                  <a:txBody>
                    <a:bodyPr/>
                    <a:lstStyle>
                      <a:lvl1pPr marL="0" algn="l" defTabSz="914400" rtl="0" eaLnBrk="1" latinLnBrk="0" hangingPunct="1">
                        <a:spcBef>
                          <a:spcPct val="20000"/>
                        </a:spcBef>
                        <a:buClr>
                          <a:schemeClr val="hlink"/>
                        </a:buClr>
                        <a:buFont typeface="Wingdings" pitchFamily="2" charset="2"/>
                        <a:defRPr sz="2400" b="1" kern="1200">
                          <a:solidFill>
                            <a:schemeClr val="tx1"/>
                          </a:solidFill>
                          <a:latin typeface="Verdana" pitchFamily="34" charset="0"/>
                        </a:defRPr>
                      </a:lvl1pPr>
                      <a:lvl2pPr marL="457200" algn="l" defTabSz="914400" rtl="0" eaLnBrk="1" latinLnBrk="0" hangingPunct="1">
                        <a:spcBef>
                          <a:spcPct val="20000"/>
                        </a:spcBef>
                        <a:buClr>
                          <a:schemeClr val="accent1"/>
                        </a:buClr>
                        <a:buFont typeface="Wingdings" pitchFamily="2" charset="2"/>
                        <a:defRPr sz="2400" kern="1200">
                          <a:solidFill>
                            <a:schemeClr val="tx1"/>
                          </a:solidFill>
                          <a:latin typeface="Arial" charset="0"/>
                        </a:defRPr>
                      </a:lvl2pPr>
                      <a:lvl3pPr marL="914400" algn="l" defTabSz="914400" rtl="0" eaLnBrk="1" latinLnBrk="0" hangingPunct="1">
                        <a:spcBef>
                          <a:spcPct val="20000"/>
                        </a:spcBef>
                        <a:buClr>
                          <a:schemeClr val="tx1"/>
                        </a:buClr>
                        <a:defRPr sz="2000" kern="1200">
                          <a:solidFill>
                            <a:schemeClr val="tx1"/>
                          </a:solidFill>
                          <a:latin typeface="Arial" charset="0"/>
                        </a:defRPr>
                      </a:lvl3pPr>
                      <a:lvl4pPr marL="1371600" algn="l" defTabSz="914400" rtl="0" eaLnBrk="1" latinLnBrk="0" hangingPunct="1">
                        <a:spcBef>
                          <a:spcPct val="20000"/>
                        </a:spcBef>
                        <a:defRPr sz="1800" kern="1200">
                          <a:solidFill>
                            <a:schemeClr val="tx1"/>
                          </a:solidFill>
                          <a:latin typeface="Arial" charset="0"/>
                        </a:defRPr>
                      </a:lvl4pPr>
                      <a:lvl5pPr marL="1828800" algn="l" defTabSz="914400" rtl="0" eaLnBrk="1" latinLnBrk="0" hangingPunct="1">
                        <a:spcBef>
                          <a:spcPct val="20000"/>
                        </a:spcBef>
                        <a:defRPr sz="1800" kern="1200">
                          <a:solidFill>
                            <a:schemeClr val="tx1"/>
                          </a:solidFill>
                          <a:latin typeface="Arial" charset="0"/>
                        </a:defRPr>
                      </a:lvl5pPr>
                      <a:lvl6pPr marL="2286000" algn="l" defTabSz="914400" rtl="0" eaLnBrk="1" fontAlgn="base" latinLnBrk="0" hangingPunct="1">
                        <a:spcBef>
                          <a:spcPct val="20000"/>
                        </a:spcBef>
                        <a:spcAft>
                          <a:spcPct val="0"/>
                        </a:spcAft>
                        <a:defRPr sz="1800" kern="1200">
                          <a:solidFill>
                            <a:schemeClr val="tx1"/>
                          </a:solidFill>
                          <a:latin typeface="Arial" charset="0"/>
                        </a:defRPr>
                      </a:lvl6pPr>
                      <a:lvl7pPr marL="2743200" algn="l" defTabSz="914400" rtl="0" eaLnBrk="1" fontAlgn="base" latinLnBrk="0" hangingPunct="1">
                        <a:spcBef>
                          <a:spcPct val="20000"/>
                        </a:spcBef>
                        <a:spcAft>
                          <a:spcPct val="0"/>
                        </a:spcAft>
                        <a:defRPr sz="1800" kern="1200">
                          <a:solidFill>
                            <a:schemeClr val="tx1"/>
                          </a:solidFill>
                          <a:latin typeface="Arial" charset="0"/>
                        </a:defRPr>
                      </a:lvl7pPr>
                      <a:lvl8pPr marL="3200400" algn="l" defTabSz="914400" rtl="0" eaLnBrk="1" fontAlgn="base" latinLnBrk="0" hangingPunct="1">
                        <a:spcBef>
                          <a:spcPct val="20000"/>
                        </a:spcBef>
                        <a:spcAft>
                          <a:spcPct val="0"/>
                        </a:spcAft>
                        <a:defRPr sz="1800" kern="1200">
                          <a:solidFill>
                            <a:schemeClr val="tx1"/>
                          </a:solidFill>
                          <a:latin typeface="Arial" charset="0"/>
                        </a:defRPr>
                      </a:lvl8pPr>
                      <a:lvl9pPr marL="3657600" algn="l" defTabSz="914400" rtl="0" eaLnBrk="1" fontAlgn="base" latinLnBrk="0" hangingPunct="1">
                        <a:spcBef>
                          <a:spcPct val="20000"/>
                        </a:spcBef>
                        <a:spcAft>
                          <a:spcPct val="0"/>
                        </a:spcAft>
                        <a:defRPr sz="1800" kern="1200">
                          <a:solidFill>
                            <a:schemeClr val="tx1"/>
                          </a:solidFill>
                          <a:latin typeface="Arial" charset="0"/>
                        </a:defRPr>
                      </a:lvl9pPr>
                    </a:lstStyle>
                    <a:p>
                      <a:pPr marL="0" marR="0" lvl="0" indent="0" algn="ctr" defTabSz="914400" rtl="0" eaLnBrk="1" fontAlgn="base" latinLnBrk="0" hangingPunct="1">
                        <a:lnSpc>
                          <a:spcPct val="100000"/>
                        </a:lnSpc>
                        <a:spcBef>
                          <a:spcPct val="20000"/>
                        </a:spcBef>
                        <a:spcAft>
                          <a:spcPct val="0"/>
                        </a:spcAft>
                        <a:buClr>
                          <a:schemeClr val="hlink"/>
                        </a:buClr>
                        <a:buSzTx/>
                        <a:buFont typeface="Wingdings" pitchFamily="2" charset="2"/>
                        <a:buNone/>
                        <a:tabLst/>
                      </a:pPr>
                      <a:r>
                        <a:rPr kumimoji="0" lang="en-US" altLang="ru-RU" sz="1800" u="none" strike="noStrike" cap="none" normalizeH="0" baseline="0" dirty="0">
                          <a:ln>
                            <a:noFill/>
                          </a:ln>
                          <a:effectLst/>
                        </a:rPr>
                        <a:t>O</a:t>
                      </a:r>
                      <a:endParaRPr kumimoji="0" lang="en-US" altLang="ru-RU" sz="1800" b="1" i="0" u="none" strike="noStrike" cap="none" normalizeH="0" baseline="0" dirty="0">
                        <a:ln>
                          <a:noFill/>
                        </a:ln>
                        <a:solidFill>
                          <a:schemeClr val="bg1"/>
                        </a:solidFill>
                        <a:effectLst/>
                        <a:latin typeface="TT Norms Regular" pitchFamily="50" charset="-52"/>
                      </a:endParaRPr>
                    </a:p>
                  </a:txBody>
                  <a:tcPr anchor="ctr" horzOverflow="overflow">
                    <a:solidFill>
                      <a:srgbClr val="FFFFFF"/>
                    </a:solidFill>
                  </a:tcPr>
                </a:tc>
                <a:tc>
                  <a:txBody>
                    <a:bodyPr/>
                    <a:lstStyle>
                      <a:lvl1pPr marL="0" algn="l" defTabSz="914400" rtl="0" eaLnBrk="1" latinLnBrk="0" hangingPunct="1">
                        <a:spcBef>
                          <a:spcPct val="20000"/>
                        </a:spcBef>
                        <a:buClr>
                          <a:schemeClr val="hlink"/>
                        </a:buClr>
                        <a:buFont typeface="Wingdings" pitchFamily="2" charset="2"/>
                        <a:defRPr sz="2400" b="1" kern="1200">
                          <a:solidFill>
                            <a:schemeClr val="tx1"/>
                          </a:solidFill>
                          <a:latin typeface="Verdana" pitchFamily="34" charset="0"/>
                        </a:defRPr>
                      </a:lvl1pPr>
                      <a:lvl2pPr marL="457200" algn="l" defTabSz="914400" rtl="0" eaLnBrk="1" latinLnBrk="0" hangingPunct="1">
                        <a:spcBef>
                          <a:spcPct val="20000"/>
                        </a:spcBef>
                        <a:buClr>
                          <a:schemeClr val="accent1"/>
                        </a:buClr>
                        <a:buFont typeface="Wingdings" pitchFamily="2" charset="2"/>
                        <a:defRPr sz="2400" kern="1200">
                          <a:solidFill>
                            <a:schemeClr val="tx1"/>
                          </a:solidFill>
                          <a:latin typeface="Arial" charset="0"/>
                        </a:defRPr>
                      </a:lvl2pPr>
                      <a:lvl3pPr marL="914400" algn="l" defTabSz="914400" rtl="0" eaLnBrk="1" latinLnBrk="0" hangingPunct="1">
                        <a:spcBef>
                          <a:spcPct val="20000"/>
                        </a:spcBef>
                        <a:buClr>
                          <a:schemeClr val="tx1"/>
                        </a:buClr>
                        <a:defRPr sz="2000" kern="1200">
                          <a:solidFill>
                            <a:schemeClr val="tx1"/>
                          </a:solidFill>
                          <a:latin typeface="Arial" charset="0"/>
                        </a:defRPr>
                      </a:lvl3pPr>
                      <a:lvl4pPr marL="1371600" algn="l" defTabSz="914400" rtl="0" eaLnBrk="1" latinLnBrk="0" hangingPunct="1">
                        <a:spcBef>
                          <a:spcPct val="20000"/>
                        </a:spcBef>
                        <a:defRPr sz="1800" kern="1200">
                          <a:solidFill>
                            <a:schemeClr val="tx1"/>
                          </a:solidFill>
                          <a:latin typeface="Arial" charset="0"/>
                        </a:defRPr>
                      </a:lvl4pPr>
                      <a:lvl5pPr marL="1828800" algn="l" defTabSz="914400" rtl="0" eaLnBrk="1" latinLnBrk="0" hangingPunct="1">
                        <a:spcBef>
                          <a:spcPct val="20000"/>
                        </a:spcBef>
                        <a:defRPr sz="1800" kern="1200">
                          <a:solidFill>
                            <a:schemeClr val="tx1"/>
                          </a:solidFill>
                          <a:latin typeface="Arial" charset="0"/>
                        </a:defRPr>
                      </a:lvl5pPr>
                      <a:lvl6pPr marL="2286000" algn="l" defTabSz="914400" rtl="0" eaLnBrk="1" fontAlgn="base" latinLnBrk="0" hangingPunct="1">
                        <a:spcBef>
                          <a:spcPct val="20000"/>
                        </a:spcBef>
                        <a:spcAft>
                          <a:spcPct val="0"/>
                        </a:spcAft>
                        <a:defRPr sz="1800" kern="1200">
                          <a:solidFill>
                            <a:schemeClr val="tx1"/>
                          </a:solidFill>
                          <a:latin typeface="Arial" charset="0"/>
                        </a:defRPr>
                      </a:lvl6pPr>
                      <a:lvl7pPr marL="2743200" algn="l" defTabSz="914400" rtl="0" eaLnBrk="1" fontAlgn="base" latinLnBrk="0" hangingPunct="1">
                        <a:spcBef>
                          <a:spcPct val="20000"/>
                        </a:spcBef>
                        <a:spcAft>
                          <a:spcPct val="0"/>
                        </a:spcAft>
                        <a:defRPr sz="1800" kern="1200">
                          <a:solidFill>
                            <a:schemeClr val="tx1"/>
                          </a:solidFill>
                          <a:latin typeface="Arial" charset="0"/>
                        </a:defRPr>
                      </a:lvl7pPr>
                      <a:lvl8pPr marL="3200400" algn="l" defTabSz="914400" rtl="0" eaLnBrk="1" fontAlgn="base" latinLnBrk="0" hangingPunct="1">
                        <a:spcBef>
                          <a:spcPct val="20000"/>
                        </a:spcBef>
                        <a:spcAft>
                          <a:spcPct val="0"/>
                        </a:spcAft>
                        <a:defRPr sz="1800" kern="1200">
                          <a:solidFill>
                            <a:schemeClr val="tx1"/>
                          </a:solidFill>
                          <a:latin typeface="Arial" charset="0"/>
                        </a:defRPr>
                      </a:lvl8pPr>
                      <a:lvl9pPr marL="3657600" algn="l" defTabSz="914400" rtl="0" eaLnBrk="1" fontAlgn="base" latinLnBrk="0" hangingPunct="1">
                        <a:spcBef>
                          <a:spcPct val="20000"/>
                        </a:spcBef>
                        <a:spcAft>
                          <a:spcPct val="0"/>
                        </a:spcAft>
                        <a:defRPr sz="1800" kern="1200">
                          <a:solidFill>
                            <a:schemeClr val="tx1"/>
                          </a:solidFill>
                          <a:latin typeface="Arial" charset="0"/>
                        </a:defRPr>
                      </a:lvl9pPr>
                    </a:lstStyle>
                    <a:p>
                      <a:pPr marL="0" marR="0" lvl="0" indent="0" algn="ctr" defTabSz="914400" rtl="0" eaLnBrk="1" fontAlgn="base" latinLnBrk="0" hangingPunct="1">
                        <a:lnSpc>
                          <a:spcPct val="100000"/>
                        </a:lnSpc>
                        <a:spcBef>
                          <a:spcPct val="20000"/>
                        </a:spcBef>
                        <a:spcAft>
                          <a:spcPct val="0"/>
                        </a:spcAft>
                        <a:buClr>
                          <a:schemeClr val="hlink"/>
                        </a:buClr>
                        <a:buSzTx/>
                        <a:buFont typeface="Wingdings" pitchFamily="2" charset="2"/>
                        <a:buNone/>
                        <a:tabLst/>
                      </a:pPr>
                      <a:r>
                        <a:rPr kumimoji="0" lang="en-US" altLang="ru-RU" sz="1800" u="none" strike="noStrike" cap="none" normalizeH="0" baseline="0">
                          <a:ln>
                            <a:noFill/>
                          </a:ln>
                          <a:effectLst/>
                        </a:rPr>
                        <a:t>O</a:t>
                      </a:r>
                      <a:endParaRPr kumimoji="0" lang="en-US" altLang="ru-RU" sz="1800" b="1" i="0" u="none" strike="noStrike" cap="none" normalizeH="0" baseline="0">
                        <a:ln>
                          <a:noFill/>
                        </a:ln>
                        <a:solidFill>
                          <a:schemeClr val="bg1"/>
                        </a:solidFill>
                        <a:effectLst/>
                        <a:latin typeface="TT Norms Regular" pitchFamily="50" charset="-52"/>
                      </a:endParaRPr>
                    </a:p>
                  </a:txBody>
                  <a:tcPr anchor="ctr" horzOverflow="overflow">
                    <a:solidFill>
                      <a:srgbClr val="FFFFFF"/>
                    </a:solidFill>
                  </a:tcPr>
                </a:tc>
                <a:tc>
                  <a:txBody>
                    <a:bodyPr/>
                    <a:lstStyle>
                      <a:lvl1pPr marL="0" algn="l" defTabSz="914400" rtl="0" eaLnBrk="1" latinLnBrk="0" hangingPunct="1">
                        <a:spcBef>
                          <a:spcPct val="20000"/>
                        </a:spcBef>
                        <a:buClr>
                          <a:schemeClr val="hlink"/>
                        </a:buClr>
                        <a:buFont typeface="Wingdings" pitchFamily="2" charset="2"/>
                        <a:defRPr sz="2400" b="1" kern="1200">
                          <a:solidFill>
                            <a:schemeClr val="tx1"/>
                          </a:solidFill>
                          <a:latin typeface="Verdana" pitchFamily="34" charset="0"/>
                        </a:defRPr>
                      </a:lvl1pPr>
                      <a:lvl2pPr marL="457200" algn="l" defTabSz="914400" rtl="0" eaLnBrk="1" latinLnBrk="0" hangingPunct="1">
                        <a:spcBef>
                          <a:spcPct val="20000"/>
                        </a:spcBef>
                        <a:buClr>
                          <a:schemeClr val="accent1"/>
                        </a:buClr>
                        <a:buFont typeface="Wingdings" pitchFamily="2" charset="2"/>
                        <a:defRPr sz="2400" kern="1200">
                          <a:solidFill>
                            <a:schemeClr val="tx1"/>
                          </a:solidFill>
                          <a:latin typeface="Arial" charset="0"/>
                        </a:defRPr>
                      </a:lvl2pPr>
                      <a:lvl3pPr marL="914400" algn="l" defTabSz="914400" rtl="0" eaLnBrk="1" latinLnBrk="0" hangingPunct="1">
                        <a:spcBef>
                          <a:spcPct val="20000"/>
                        </a:spcBef>
                        <a:buClr>
                          <a:schemeClr val="tx1"/>
                        </a:buClr>
                        <a:defRPr sz="2000" kern="1200">
                          <a:solidFill>
                            <a:schemeClr val="tx1"/>
                          </a:solidFill>
                          <a:latin typeface="Arial" charset="0"/>
                        </a:defRPr>
                      </a:lvl3pPr>
                      <a:lvl4pPr marL="1371600" algn="l" defTabSz="914400" rtl="0" eaLnBrk="1" latinLnBrk="0" hangingPunct="1">
                        <a:spcBef>
                          <a:spcPct val="20000"/>
                        </a:spcBef>
                        <a:defRPr sz="1800" kern="1200">
                          <a:solidFill>
                            <a:schemeClr val="tx1"/>
                          </a:solidFill>
                          <a:latin typeface="Arial" charset="0"/>
                        </a:defRPr>
                      </a:lvl4pPr>
                      <a:lvl5pPr marL="1828800" algn="l" defTabSz="914400" rtl="0" eaLnBrk="1" latinLnBrk="0" hangingPunct="1">
                        <a:spcBef>
                          <a:spcPct val="20000"/>
                        </a:spcBef>
                        <a:defRPr sz="1800" kern="1200">
                          <a:solidFill>
                            <a:schemeClr val="tx1"/>
                          </a:solidFill>
                          <a:latin typeface="Arial" charset="0"/>
                        </a:defRPr>
                      </a:lvl5pPr>
                      <a:lvl6pPr marL="2286000" algn="l" defTabSz="914400" rtl="0" eaLnBrk="1" fontAlgn="base" latinLnBrk="0" hangingPunct="1">
                        <a:spcBef>
                          <a:spcPct val="20000"/>
                        </a:spcBef>
                        <a:spcAft>
                          <a:spcPct val="0"/>
                        </a:spcAft>
                        <a:defRPr sz="1800" kern="1200">
                          <a:solidFill>
                            <a:schemeClr val="tx1"/>
                          </a:solidFill>
                          <a:latin typeface="Arial" charset="0"/>
                        </a:defRPr>
                      </a:lvl6pPr>
                      <a:lvl7pPr marL="2743200" algn="l" defTabSz="914400" rtl="0" eaLnBrk="1" fontAlgn="base" latinLnBrk="0" hangingPunct="1">
                        <a:spcBef>
                          <a:spcPct val="20000"/>
                        </a:spcBef>
                        <a:spcAft>
                          <a:spcPct val="0"/>
                        </a:spcAft>
                        <a:defRPr sz="1800" kern="1200">
                          <a:solidFill>
                            <a:schemeClr val="tx1"/>
                          </a:solidFill>
                          <a:latin typeface="Arial" charset="0"/>
                        </a:defRPr>
                      </a:lvl7pPr>
                      <a:lvl8pPr marL="3200400" algn="l" defTabSz="914400" rtl="0" eaLnBrk="1" fontAlgn="base" latinLnBrk="0" hangingPunct="1">
                        <a:spcBef>
                          <a:spcPct val="20000"/>
                        </a:spcBef>
                        <a:spcAft>
                          <a:spcPct val="0"/>
                        </a:spcAft>
                        <a:defRPr sz="1800" kern="1200">
                          <a:solidFill>
                            <a:schemeClr val="tx1"/>
                          </a:solidFill>
                          <a:latin typeface="Arial" charset="0"/>
                        </a:defRPr>
                      </a:lvl8pPr>
                      <a:lvl9pPr marL="3657600" algn="l" defTabSz="914400" rtl="0" eaLnBrk="1" fontAlgn="base" latinLnBrk="0" hangingPunct="1">
                        <a:spcBef>
                          <a:spcPct val="20000"/>
                        </a:spcBef>
                        <a:spcAft>
                          <a:spcPct val="0"/>
                        </a:spcAft>
                        <a:defRPr sz="1800" kern="1200">
                          <a:solidFill>
                            <a:schemeClr val="tx1"/>
                          </a:solidFill>
                          <a:latin typeface="Arial" charset="0"/>
                        </a:defRPr>
                      </a:lvl9pPr>
                    </a:lstStyle>
                    <a:p>
                      <a:pPr marL="0" marR="0" lvl="0" indent="0" algn="ctr" defTabSz="914400" rtl="0" eaLnBrk="1" fontAlgn="base" latinLnBrk="0" hangingPunct="1">
                        <a:lnSpc>
                          <a:spcPct val="100000"/>
                        </a:lnSpc>
                        <a:spcBef>
                          <a:spcPct val="20000"/>
                        </a:spcBef>
                        <a:spcAft>
                          <a:spcPct val="0"/>
                        </a:spcAft>
                        <a:buClr>
                          <a:schemeClr val="hlink"/>
                        </a:buClr>
                        <a:buSzTx/>
                        <a:buFont typeface="Wingdings" pitchFamily="2" charset="2"/>
                        <a:buNone/>
                        <a:tabLst/>
                      </a:pPr>
                      <a:r>
                        <a:rPr kumimoji="0" lang="en-US" altLang="ru-RU" sz="1800" u="none" strike="noStrike" cap="none" normalizeH="0" baseline="0" dirty="0">
                          <a:ln>
                            <a:noFill/>
                          </a:ln>
                          <a:effectLst/>
                        </a:rPr>
                        <a:t>O</a:t>
                      </a:r>
                      <a:endParaRPr kumimoji="0" lang="en-US" altLang="ru-RU" sz="1800" b="1" i="0" u="none" strike="noStrike" cap="none" normalizeH="0" baseline="0" dirty="0">
                        <a:ln>
                          <a:noFill/>
                        </a:ln>
                        <a:solidFill>
                          <a:schemeClr val="bg1"/>
                        </a:solidFill>
                        <a:effectLst/>
                        <a:latin typeface="TT Norms Regular" pitchFamily="50" charset="-52"/>
                      </a:endParaRPr>
                    </a:p>
                  </a:txBody>
                  <a:tcPr anchor="ctr" horzOverflow="overflow">
                    <a:solidFill>
                      <a:srgbClr val="FFFFFF"/>
                    </a:solidFill>
                  </a:tcPr>
                </a:tc>
                <a:tc>
                  <a:txBody>
                    <a:bodyPr/>
                    <a:lstStyle>
                      <a:lvl1pPr marL="0" algn="l" defTabSz="914400" rtl="0" eaLnBrk="1" latinLnBrk="0" hangingPunct="1">
                        <a:spcBef>
                          <a:spcPct val="20000"/>
                        </a:spcBef>
                        <a:buClr>
                          <a:schemeClr val="hlink"/>
                        </a:buClr>
                        <a:buFont typeface="Wingdings" pitchFamily="2" charset="2"/>
                        <a:defRPr sz="2400" b="1" kern="1200">
                          <a:solidFill>
                            <a:schemeClr val="tx1"/>
                          </a:solidFill>
                          <a:latin typeface="Verdana" pitchFamily="34" charset="0"/>
                        </a:defRPr>
                      </a:lvl1pPr>
                      <a:lvl2pPr marL="457200" algn="l" defTabSz="914400" rtl="0" eaLnBrk="1" latinLnBrk="0" hangingPunct="1">
                        <a:spcBef>
                          <a:spcPct val="20000"/>
                        </a:spcBef>
                        <a:buClr>
                          <a:schemeClr val="accent1"/>
                        </a:buClr>
                        <a:buFont typeface="Wingdings" pitchFamily="2" charset="2"/>
                        <a:defRPr sz="2400" kern="1200">
                          <a:solidFill>
                            <a:schemeClr val="tx1"/>
                          </a:solidFill>
                          <a:latin typeface="Arial" charset="0"/>
                        </a:defRPr>
                      </a:lvl2pPr>
                      <a:lvl3pPr marL="914400" algn="l" defTabSz="914400" rtl="0" eaLnBrk="1" latinLnBrk="0" hangingPunct="1">
                        <a:spcBef>
                          <a:spcPct val="20000"/>
                        </a:spcBef>
                        <a:buClr>
                          <a:schemeClr val="tx1"/>
                        </a:buClr>
                        <a:defRPr sz="2000" kern="1200">
                          <a:solidFill>
                            <a:schemeClr val="tx1"/>
                          </a:solidFill>
                          <a:latin typeface="Arial" charset="0"/>
                        </a:defRPr>
                      </a:lvl3pPr>
                      <a:lvl4pPr marL="1371600" algn="l" defTabSz="914400" rtl="0" eaLnBrk="1" latinLnBrk="0" hangingPunct="1">
                        <a:spcBef>
                          <a:spcPct val="20000"/>
                        </a:spcBef>
                        <a:defRPr sz="1800" kern="1200">
                          <a:solidFill>
                            <a:schemeClr val="tx1"/>
                          </a:solidFill>
                          <a:latin typeface="Arial" charset="0"/>
                        </a:defRPr>
                      </a:lvl4pPr>
                      <a:lvl5pPr marL="1828800" algn="l" defTabSz="914400" rtl="0" eaLnBrk="1" latinLnBrk="0" hangingPunct="1">
                        <a:spcBef>
                          <a:spcPct val="20000"/>
                        </a:spcBef>
                        <a:defRPr sz="1800" kern="1200">
                          <a:solidFill>
                            <a:schemeClr val="tx1"/>
                          </a:solidFill>
                          <a:latin typeface="Arial" charset="0"/>
                        </a:defRPr>
                      </a:lvl5pPr>
                      <a:lvl6pPr marL="2286000" algn="l" defTabSz="914400" rtl="0" eaLnBrk="1" fontAlgn="base" latinLnBrk="0" hangingPunct="1">
                        <a:spcBef>
                          <a:spcPct val="20000"/>
                        </a:spcBef>
                        <a:spcAft>
                          <a:spcPct val="0"/>
                        </a:spcAft>
                        <a:defRPr sz="1800" kern="1200">
                          <a:solidFill>
                            <a:schemeClr val="tx1"/>
                          </a:solidFill>
                          <a:latin typeface="Arial" charset="0"/>
                        </a:defRPr>
                      </a:lvl6pPr>
                      <a:lvl7pPr marL="2743200" algn="l" defTabSz="914400" rtl="0" eaLnBrk="1" fontAlgn="base" latinLnBrk="0" hangingPunct="1">
                        <a:spcBef>
                          <a:spcPct val="20000"/>
                        </a:spcBef>
                        <a:spcAft>
                          <a:spcPct val="0"/>
                        </a:spcAft>
                        <a:defRPr sz="1800" kern="1200">
                          <a:solidFill>
                            <a:schemeClr val="tx1"/>
                          </a:solidFill>
                          <a:latin typeface="Arial" charset="0"/>
                        </a:defRPr>
                      </a:lvl7pPr>
                      <a:lvl8pPr marL="3200400" algn="l" defTabSz="914400" rtl="0" eaLnBrk="1" fontAlgn="base" latinLnBrk="0" hangingPunct="1">
                        <a:spcBef>
                          <a:spcPct val="20000"/>
                        </a:spcBef>
                        <a:spcAft>
                          <a:spcPct val="0"/>
                        </a:spcAft>
                        <a:defRPr sz="1800" kern="1200">
                          <a:solidFill>
                            <a:schemeClr val="tx1"/>
                          </a:solidFill>
                          <a:latin typeface="Arial" charset="0"/>
                        </a:defRPr>
                      </a:lvl8pPr>
                      <a:lvl9pPr marL="3657600" algn="l" defTabSz="914400" rtl="0" eaLnBrk="1" fontAlgn="base" latinLnBrk="0" hangingPunct="1">
                        <a:spcBef>
                          <a:spcPct val="20000"/>
                        </a:spcBef>
                        <a:spcAft>
                          <a:spcPct val="0"/>
                        </a:spcAft>
                        <a:defRPr sz="1800" kern="1200">
                          <a:solidFill>
                            <a:schemeClr val="tx1"/>
                          </a:solidFill>
                          <a:latin typeface="Arial" charset="0"/>
                        </a:defRPr>
                      </a:lvl9pPr>
                    </a:lstStyle>
                    <a:p>
                      <a:pPr marL="0" marR="0" lvl="0" indent="0" algn="ctr" defTabSz="914400" rtl="0" eaLnBrk="1" fontAlgn="base" latinLnBrk="0" hangingPunct="1">
                        <a:lnSpc>
                          <a:spcPct val="100000"/>
                        </a:lnSpc>
                        <a:spcBef>
                          <a:spcPct val="20000"/>
                        </a:spcBef>
                        <a:spcAft>
                          <a:spcPct val="0"/>
                        </a:spcAft>
                        <a:buClr>
                          <a:schemeClr val="hlink"/>
                        </a:buClr>
                        <a:buSzTx/>
                        <a:buFont typeface="Wingdings" pitchFamily="2" charset="2"/>
                        <a:buNone/>
                        <a:tabLst/>
                      </a:pPr>
                      <a:r>
                        <a:rPr kumimoji="0" lang="en-US" altLang="ru-RU" sz="1800" u="none" strike="noStrike" cap="none" normalizeH="0" baseline="0" dirty="0">
                          <a:ln>
                            <a:noFill/>
                          </a:ln>
                          <a:effectLst/>
                        </a:rPr>
                        <a:t>O</a:t>
                      </a:r>
                      <a:endParaRPr kumimoji="0" lang="en-US" altLang="ru-RU" sz="1800" b="1" i="0" u="none" strike="noStrike" cap="none" normalizeH="0" baseline="0" dirty="0">
                        <a:ln>
                          <a:noFill/>
                        </a:ln>
                        <a:solidFill>
                          <a:schemeClr val="bg1"/>
                        </a:solidFill>
                        <a:effectLst/>
                        <a:latin typeface="TT Norms Regular" pitchFamily="50" charset="-52"/>
                      </a:endParaRPr>
                    </a:p>
                  </a:txBody>
                  <a:tcPr anchor="ctr" horzOverflow="overflow">
                    <a:solidFill>
                      <a:srgbClr val="FFFFFF"/>
                    </a:solidFill>
                  </a:tcPr>
                </a:tc>
                <a:tc>
                  <a:txBody>
                    <a:bodyPr/>
                    <a:lstStyle>
                      <a:lvl1pPr marL="0" algn="l" defTabSz="914400" rtl="0" eaLnBrk="1" latinLnBrk="0" hangingPunct="1">
                        <a:spcBef>
                          <a:spcPct val="20000"/>
                        </a:spcBef>
                        <a:buClr>
                          <a:schemeClr val="hlink"/>
                        </a:buClr>
                        <a:buFont typeface="Wingdings" pitchFamily="2" charset="2"/>
                        <a:defRPr sz="2400" b="1" kern="1200">
                          <a:solidFill>
                            <a:schemeClr val="tx1"/>
                          </a:solidFill>
                          <a:latin typeface="Verdana" pitchFamily="34" charset="0"/>
                        </a:defRPr>
                      </a:lvl1pPr>
                      <a:lvl2pPr marL="457200" algn="l" defTabSz="914400" rtl="0" eaLnBrk="1" latinLnBrk="0" hangingPunct="1">
                        <a:spcBef>
                          <a:spcPct val="20000"/>
                        </a:spcBef>
                        <a:buClr>
                          <a:schemeClr val="accent1"/>
                        </a:buClr>
                        <a:buFont typeface="Wingdings" pitchFamily="2" charset="2"/>
                        <a:defRPr sz="2400" kern="1200">
                          <a:solidFill>
                            <a:schemeClr val="tx1"/>
                          </a:solidFill>
                          <a:latin typeface="Arial" charset="0"/>
                        </a:defRPr>
                      </a:lvl2pPr>
                      <a:lvl3pPr marL="914400" algn="l" defTabSz="914400" rtl="0" eaLnBrk="1" latinLnBrk="0" hangingPunct="1">
                        <a:spcBef>
                          <a:spcPct val="20000"/>
                        </a:spcBef>
                        <a:buClr>
                          <a:schemeClr val="tx1"/>
                        </a:buClr>
                        <a:defRPr sz="2000" kern="1200">
                          <a:solidFill>
                            <a:schemeClr val="tx1"/>
                          </a:solidFill>
                          <a:latin typeface="Arial" charset="0"/>
                        </a:defRPr>
                      </a:lvl3pPr>
                      <a:lvl4pPr marL="1371600" algn="l" defTabSz="914400" rtl="0" eaLnBrk="1" latinLnBrk="0" hangingPunct="1">
                        <a:spcBef>
                          <a:spcPct val="20000"/>
                        </a:spcBef>
                        <a:defRPr sz="1800" kern="1200">
                          <a:solidFill>
                            <a:schemeClr val="tx1"/>
                          </a:solidFill>
                          <a:latin typeface="Arial" charset="0"/>
                        </a:defRPr>
                      </a:lvl4pPr>
                      <a:lvl5pPr marL="1828800" algn="l" defTabSz="914400" rtl="0" eaLnBrk="1" latinLnBrk="0" hangingPunct="1">
                        <a:spcBef>
                          <a:spcPct val="20000"/>
                        </a:spcBef>
                        <a:defRPr sz="1800" kern="1200">
                          <a:solidFill>
                            <a:schemeClr val="tx1"/>
                          </a:solidFill>
                          <a:latin typeface="Arial" charset="0"/>
                        </a:defRPr>
                      </a:lvl5pPr>
                      <a:lvl6pPr marL="2286000" algn="l" defTabSz="914400" rtl="0" eaLnBrk="1" fontAlgn="base" latinLnBrk="0" hangingPunct="1">
                        <a:spcBef>
                          <a:spcPct val="20000"/>
                        </a:spcBef>
                        <a:spcAft>
                          <a:spcPct val="0"/>
                        </a:spcAft>
                        <a:defRPr sz="1800" kern="1200">
                          <a:solidFill>
                            <a:schemeClr val="tx1"/>
                          </a:solidFill>
                          <a:latin typeface="Arial" charset="0"/>
                        </a:defRPr>
                      </a:lvl6pPr>
                      <a:lvl7pPr marL="2743200" algn="l" defTabSz="914400" rtl="0" eaLnBrk="1" fontAlgn="base" latinLnBrk="0" hangingPunct="1">
                        <a:spcBef>
                          <a:spcPct val="20000"/>
                        </a:spcBef>
                        <a:spcAft>
                          <a:spcPct val="0"/>
                        </a:spcAft>
                        <a:defRPr sz="1800" kern="1200">
                          <a:solidFill>
                            <a:schemeClr val="tx1"/>
                          </a:solidFill>
                          <a:latin typeface="Arial" charset="0"/>
                        </a:defRPr>
                      </a:lvl7pPr>
                      <a:lvl8pPr marL="3200400" algn="l" defTabSz="914400" rtl="0" eaLnBrk="1" fontAlgn="base" latinLnBrk="0" hangingPunct="1">
                        <a:spcBef>
                          <a:spcPct val="20000"/>
                        </a:spcBef>
                        <a:spcAft>
                          <a:spcPct val="0"/>
                        </a:spcAft>
                        <a:defRPr sz="1800" kern="1200">
                          <a:solidFill>
                            <a:schemeClr val="tx1"/>
                          </a:solidFill>
                          <a:latin typeface="Arial" charset="0"/>
                        </a:defRPr>
                      </a:lvl8pPr>
                      <a:lvl9pPr marL="3657600" algn="l" defTabSz="914400" rtl="0" eaLnBrk="1" fontAlgn="base" latinLnBrk="0" hangingPunct="1">
                        <a:spcBef>
                          <a:spcPct val="20000"/>
                        </a:spcBef>
                        <a:spcAft>
                          <a:spcPct val="0"/>
                        </a:spcAft>
                        <a:defRPr sz="1800" kern="1200">
                          <a:solidFill>
                            <a:schemeClr val="tx1"/>
                          </a:solidFill>
                          <a:latin typeface="Arial" charset="0"/>
                        </a:defRPr>
                      </a:lvl9pPr>
                    </a:lstStyle>
                    <a:p>
                      <a:pPr marL="0" marR="0" lvl="0" indent="0" algn="ctr" defTabSz="914400" rtl="0" eaLnBrk="1" fontAlgn="base" latinLnBrk="0" hangingPunct="1">
                        <a:lnSpc>
                          <a:spcPct val="100000"/>
                        </a:lnSpc>
                        <a:spcBef>
                          <a:spcPct val="20000"/>
                        </a:spcBef>
                        <a:spcAft>
                          <a:spcPct val="0"/>
                        </a:spcAft>
                        <a:buClr>
                          <a:schemeClr val="hlink"/>
                        </a:buClr>
                        <a:buSzTx/>
                        <a:buFont typeface="Wingdings" pitchFamily="2" charset="2"/>
                        <a:buNone/>
                        <a:tabLst/>
                      </a:pPr>
                      <a:r>
                        <a:rPr kumimoji="0" lang="en-US" altLang="ru-RU" sz="1800" u="none" strike="noStrike" cap="none" normalizeH="0" baseline="0" dirty="0">
                          <a:ln>
                            <a:noFill/>
                          </a:ln>
                          <a:effectLst/>
                        </a:rPr>
                        <a:t>O</a:t>
                      </a:r>
                      <a:endParaRPr kumimoji="0" lang="en-US" altLang="ru-RU" sz="1800" b="1" i="0" u="none" strike="noStrike" cap="none" normalizeH="0" baseline="0" dirty="0">
                        <a:ln>
                          <a:noFill/>
                        </a:ln>
                        <a:solidFill>
                          <a:schemeClr val="bg1"/>
                        </a:solidFill>
                        <a:effectLst/>
                        <a:latin typeface="TT Norms Regular" pitchFamily="50" charset="-52"/>
                      </a:endParaRPr>
                    </a:p>
                  </a:txBody>
                  <a:tcPr anchor="ctr" horzOverflow="overflow">
                    <a:solidFill>
                      <a:srgbClr val="FFFFFF"/>
                    </a:solidFill>
                  </a:tcPr>
                </a:tc>
                <a:tc>
                  <a:txBody>
                    <a:bodyPr/>
                    <a:lstStyle>
                      <a:lvl1pPr marL="0" algn="l" defTabSz="914400" rtl="0" eaLnBrk="1" latinLnBrk="0" hangingPunct="1">
                        <a:spcBef>
                          <a:spcPct val="20000"/>
                        </a:spcBef>
                        <a:buClr>
                          <a:schemeClr val="hlink"/>
                        </a:buClr>
                        <a:buFont typeface="Wingdings" pitchFamily="2" charset="2"/>
                        <a:defRPr sz="2400" b="1" kern="1200">
                          <a:solidFill>
                            <a:schemeClr val="tx1"/>
                          </a:solidFill>
                          <a:latin typeface="Verdana" pitchFamily="34" charset="0"/>
                        </a:defRPr>
                      </a:lvl1pPr>
                      <a:lvl2pPr marL="457200" algn="l" defTabSz="914400" rtl="0" eaLnBrk="1" latinLnBrk="0" hangingPunct="1">
                        <a:spcBef>
                          <a:spcPct val="20000"/>
                        </a:spcBef>
                        <a:buClr>
                          <a:schemeClr val="accent1"/>
                        </a:buClr>
                        <a:buFont typeface="Wingdings" pitchFamily="2" charset="2"/>
                        <a:defRPr sz="2400" kern="1200">
                          <a:solidFill>
                            <a:schemeClr val="tx1"/>
                          </a:solidFill>
                          <a:latin typeface="Arial" charset="0"/>
                        </a:defRPr>
                      </a:lvl2pPr>
                      <a:lvl3pPr marL="914400" algn="l" defTabSz="914400" rtl="0" eaLnBrk="1" latinLnBrk="0" hangingPunct="1">
                        <a:spcBef>
                          <a:spcPct val="20000"/>
                        </a:spcBef>
                        <a:buClr>
                          <a:schemeClr val="tx1"/>
                        </a:buClr>
                        <a:defRPr sz="2000" kern="1200">
                          <a:solidFill>
                            <a:schemeClr val="tx1"/>
                          </a:solidFill>
                          <a:latin typeface="Arial" charset="0"/>
                        </a:defRPr>
                      </a:lvl3pPr>
                      <a:lvl4pPr marL="1371600" algn="l" defTabSz="914400" rtl="0" eaLnBrk="1" latinLnBrk="0" hangingPunct="1">
                        <a:spcBef>
                          <a:spcPct val="20000"/>
                        </a:spcBef>
                        <a:defRPr sz="1800" kern="1200">
                          <a:solidFill>
                            <a:schemeClr val="tx1"/>
                          </a:solidFill>
                          <a:latin typeface="Arial" charset="0"/>
                        </a:defRPr>
                      </a:lvl4pPr>
                      <a:lvl5pPr marL="1828800" algn="l" defTabSz="914400" rtl="0" eaLnBrk="1" latinLnBrk="0" hangingPunct="1">
                        <a:spcBef>
                          <a:spcPct val="20000"/>
                        </a:spcBef>
                        <a:defRPr sz="1800" kern="1200">
                          <a:solidFill>
                            <a:schemeClr val="tx1"/>
                          </a:solidFill>
                          <a:latin typeface="Arial" charset="0"/>
                        </a:defRPr>
                      </a:lvl5pPr>
                      <a:lvl6pPr marL="2286000" algn="l" defTabSz="914400" rtl="0" eaLnBrk="1" fontAlgn="base" latinLnBrk="0" hangingPunct="1">
                        <a:spcBef>
                          <a:spcPct val="20000"/>
                        </a:spcBef>
                        <a:spcAft>
                          <a:spcPct val="0"/>
                        </a:spcAft>
                        <a:defRPr sz="1800" kern="1200">
                          <a:solidFill>
                            <a:schemeClr val="tx1"/>
                          </a:solidFill>
                          <a:latin typeface="Arial" charset="0"/>
                        </a:defRPr>
                      </a:lvl6pPr>
                      <a:lvl7pPr marL="2743200" algn="l" defTabSz="914400" rtl="0" eaLnBrk="1" fontAlgn="base" latinLnBrk="0" hangingPunct="1">
                        <a:spcBef>
                          <a:spcPct val="20000"/>
                        </a:spcBef>
                        <a:spcAft>
                          <a:spcPct val="0"/>
                        </a:spcAft>
                        <a:defRPr sz="1800" kern="1200">
                          <a:solidFill>
                            <a:schemeClr val="tx1"/>
                          </a:solidFill>
                          <a:latin typeface="Arial" charset="0"/>
                        </a:defRPr>
                      </a:lvl7pPr>
                      <a:lvl8pPr marL="3200400" algn="l" defTabSz="914400" rtl="0" eaLnBrk="1" fontAlgn="base" latinLnBrk="0" hangingPunct="1">
                        <a:spcBef>
                          <a:spcPct val="20000"/>
                        </a:spcBef>
                        <a:spcAft>
                          <a:spcPct val="0"/>
                        </a:spcAft>
                        <a:defRPr sz="1800" kern="1200">
                          <a:solidFill>
                            <a:schemeClr val="tx1"/>
                          </a:solidFill>
                          <a:latin typeface="Arial" charset="0"/>
                        </a:defRPr>
                      </a:lvl8pPr>
                      <a:lvl9pPr marL="3657600" algn="l" defTabSz="914400" rtl="0" eaLnBrk="1" fontAlgn="base" latinLnBrk="0" hangingPunct="1">
                        <a:spcBef>
                          <a:spcPct val="20000"/>
                        </a:spcBef>
                        <a:spcAft>
                          <a:spcPct val="0"/>
                        </a:spcAft>
                        <a:defRPr sz="1800" kern="1200">
                          <a:solidFill>
                            <a:schemeClr val="tx1"/>
                          </a:solidFill>
                          <a:latin typeface="Arial" charset="0"/>
                        </a:defRPr>
                      </a:lvl9pPr>
                    </a:lstStyle>
                    <a:p>
                      <a:pPr marL="0" marR="0" lvl="0" indent="0" algn="ctr" defTabSz="914400" rtl="0" eaLnBrk="1" fontAlgn="base" latinLnBrk="0" hangingPunct="1">
                        <a:lnSpc>
                          <a:spcPct val="100000"/>
                        </a:lnSpc>
                        <a:spcBef>
                          <a:spcPct val="20000"/>
                        </a:spcBef>
                        <a:spcAft>
                          <a:spcPct val="0"/>
                        </a:spcAft>
                        <a:buClr>
                          <a:schemeClr val="hlink"/>
                        </a:buClr>
                        <a:buSzTx/>
                        <a:buFont typeface="Wingdings" pitchFamily="2" charset="2"/>
                        <a:buNone/>
                        <a:tabLst/>
                      </a:pPr>
                      <a:r>
                        <a:rPr kumimoji="0" lang="en-US" altLang="ru-RU" sz="1800" u="none" strike="noStrike" cap="none" normalizeH="0" baseline="0" dirty="0">
                          <a:ln>
                            <a:noFill/>
                          </a:ln>
                          <a:effectLst/>
                        </a:rPr>
                        <a:t>O</a:t>
                      </a:r>
                      <a:endParaRPr kumimoji="0" lang="en-US" altLang="ru-RU" sz="1800" b="1" i="0" u="none" strike="noStrike" cap="none" normalizeH="0" baseline="0" dirty="0">
                        <a:ln>
                          <a:noFill/>
                        </a:ln>
                        <a:solidFill>
                          <a:schemeClr val="bg1"/>
                        </a:solidFill>
                        <a:effectLst/>
                        <a:latin typeface="TT Norms Regular" pitchFamily="50" charset="-52"/>
                      </a:endParaRPr>
                    </a:p>
                  </a:txBody>
                  <a:tcPr anchor="ctr" horzOverflow="overflow">
                    <a:solidFill>
                      <a:srgbClr val="FFFFFF"/>
                    </a:solidFill>
                  </a:tcPr>
                </a:tc>
                <a:tc>
                  <a:txBody>
                    <a:bodyPr/>
                    <a:lstStyle/>
                    <a:p>
                      <a:pPr marL="0" marR="0" lvl="0" indent="0" algn="ctr" defTabSz="914400" rtl="0" eaLnBrk="1" fontAlgn="base" latinLnBrk="0" hangingPunct="1">
                        <a:lnSpc>
                          <a:spcPct val="100000"/>
                        </a:lnSpc>
                        <a:spcBef>
                          <a:spcPct val="20000"/>
                        </a:spcBef>
                        <a:spcAft>
                          <a:spcPct val="0"/>
                        </a:spcAft>
                        <a:buClr>
                          <a:schemeClr val="hlink"/>
                        </a:buClr>
                        <a:buSzTx/>
                        <a:buFont typeface="Wingdings" pitchFamily="2" charset="2"/>
                        <a:buNone/>
                        <a:tabLst/>
                      </a:pPr>
                      <a:endParaRPr kumimoji="0" lang="en-US" altLang="ru-RU" sz="1800" b="1" i="0" u="none" strike="noStrike" cap="none" normalizeH="0" baseline="0" dirty="0">
                        <a:ln>
                          <a:noFill/>
                        </a:ln>
                        <a:solidFill>
                          <a:schemeClr val="bg1"/>
                        </a:solidFill>
                        <a:effectLst/>
                        <a:latin typeface="TT Norms Regular" pitchFamily="50" charset="-52"/>
                      </a:endParaRPr>
                    </a:p>
                  </a:txBody>
                  <a:tcPr anchor="ctr" horzOverflow="overflow">
                    <a:solidFill>
                      <a:srgbClr val="FFFFFF"/>
                    </a:solidFill>
                  </a:tcPr>
                </a:tc>
                <a:extLst>
                  <a:ext uri="{0D108BD9-81ED-4DB2-BD59-A6C34878D82A}">
                    <a16:rowId xmlns="" xmlns:a16="http://schemas.microsoft.com/office/drawing/2014/main" val="10005"/>
                  </a:ext>
                </a:extLst>
              </a:tr>
              <a:tr h="446088">
                <a:tc>
                  <a:txBody>
                    <a:bodyPr/>
                    <a:lstStyle>
                      <a:lvl1pPr marL="0" algn="l" defTabSz="914400" rtl="0" eaLnBrk="1" latinLnBrk="0" hangingPunct="1">
                        <a:spcBef>
                          <a:spcPct val="20000"/>
                        </a:spcBef>
                        <a:buClr>
                          <a:schemeClr val="hlink"/>
                        </a:buClr>
                        <a:buFont typeface="Wingdings" pitchFamily="2" charset="2"/>
                        <a:defRPr sz="2400" b="1" kern="1200">
                          <a:solidFill>
                            <a:schemeClr val="tx1"/>
                          </a:solidFill>
                          <a:latin typeface="Verdana" pitchFamily="34" charset="0"/>
                        </a:defRPr>
                      </a:lvl1pPr>
                      <a:lvl2pPr marL="457200" algn="l" defTabSz="914400" rtl="0" eaLnBrk="1" latinLnBrk="0" hangingPunct="1">
                        <a:spcBef>
                          <a:spcPct val="20000"/>
                        </a:spcBef>
                        <a:buClr>
                          <a:schemeClr val="accent1"/>
                        </a:buClr>
                        <a:buFont typeface="Wingdings" pitchFamily="2" charset="2"/>
                        <a:defRPr sz="2400" kern="1200">
                          <a:solidFill>
                            <a:schemeClr val="tx1"/>
                          </a:solidFill>
                          <a:latin typeface="Arial" charset="0"/>
                        </a:defRPr>
                      </a:lvl2pPr>
                      <a:lvl3pPr marL="914400" algn="l" defTabSz="914400" rtl="0" eaLnBrk="1" latinLnBrk="0" hangingPunct="1">
                        <a:spcBef>
                          <a:spcPct val="20000"/>
                        </a:spcBef>
                        <a:buClr>
                          <a:schemeClr val="tx1"/>
                        </a:buClr>
                        <a:defRPr sz="2000" kern="1200">
                          <a:solidFill>
                            <a:schemeClr val="tx1"/>
                          </a:solidFill>
                          <a:latin typeface="Arial" charset="0"/>
                        </a:defRPr>
                      </a:lvl3pPr>
                      <a:lvl4pPr marL="1371600" algn="l" defTabSz="914400" rtl="0" eaLnBrk="1" latinLnBrk="0" hangingPunct="1">
                        <a:spcBef>
                          <a:spcPct val="20000"/>
                        </a:spcBef>
                        <a:defRPr sz="1800" kern="1200">
                          <a:solidFill>
                            <a:schemeClr val="tx1"/>
                          </a:solidFill>
                          <a:latin typeface="Arial" charset="0"/>
                        </a:defRPr>
                      </a:lvl4pPr>
                      <a:lvl5pPr marL="1828800" algn="l" defTabSz="914400" rtl="0" eaLnBrk="1" latinLnBrk="0" hangingPunct="1">
                        <a:spcBef>
                          <a:spcPct val="20000"/>
                        </a:spcBef>
                        <a:defRPr sz="1800" kern="1200">
                          <a:solidFill>
                            <a:schemeClr val="tx1"/>
                          </a:solidFill>
                          <a:latin typeface="Arial" charset="0"/>
                        </a:defRPr>
                      </a:lvl5pPr>
                      <a:lvl6pPr marL="2286000" algn="l" defTabSz="914400" rtl="0" eaLnBrk="1" fontAlgn="base" latinLnBrk="0" hangingPunct="1">
                        <a:spcBef>
                          <a:spcPct val="20000"/>
                        </a:spcBef>
                        <a:spcAft>
                          <a:spcPct val="0"/>
                        </a:spcAft>
                        <a:defRPr sz="1800" kern="1200">
                          <a:solidFill>
                            <a:schemeClr val="tx1"/>
                          </a:solidFill>
                          <a:latin typeface="Arial" charset="0"/>
                        </a:defRPr>
                      </a:lvl6pPr>
                      <a:lvl7pPr marL="2743200" algn="l" defTabSz="914400" rtl="0" eaLnBrk="1" fontAlgn="base" latinLnBrk="0" hangingPunct="1">
                        <a:spcBef>
                          <a:spcPct val="20000"/>
                        </a:spcBef>
                        <a:spcAft>
                          <a:spcPct val="0"/>
                        </a:spcAft>
                        <a:defRPr sz="1800" kern="1200">
                          <a:solidFill>
                            <a:schemeClr val="tx1"/>
                          </a:solidFill>
                          <a:latin typeface="Arial" charset="0"/>
                        </a:defRPr>
                      </a:lvl7pPr>
                      <a:lvl8pPr marL="3200400" algn="l" defTabSz="914400" rtl="0" eaLnBrk="1" fontAlgn="base" latinLnBrk="0" hangingPunct="1">
                        <a:spcBef>
                          <a:spcPct val="20000"/>
                        </a:spcBef>
                        <a:spcAft>
                          <a:spcPct val="0"/>
                        </a:spcAft>
                        <a:defRPr sz="1800" kern="1200">
                          <a:solidFill>
                            <a:schemeClr val="tx1"/>
                          </a:solidFill>
                          <a:latin typeface="Arial" charset="0"/>
                        </a:defRPr>
                      </a:lvl8pPr>
                      <a:lvl9pPr marL="3657600" algn="l" defTabSz="914400" rtl="0" eaLnBrk="1" fontAlgn="base" latinLnBrk="0" hangingPunct="1">
                        <a:spcBef>
                          <a:spcPct val="20000"/>
                        </a:spcBef>
                        <a:spcAft>
                          <a:spcPct val="0"/>
                        </a:spcAft>
                        <a:defRPr sz="1800" kern="1200">
                          <a:solidFill>
                            <a:schemeClr val="tx1"/>
                          </a:solidFill>
                          <a:latin typeface="Arial" charset="0"/>
                        </a:defRPr>
                      </a:lvl9pPr>
                    </a:lstStyle>
                    <a:p>
                      <a:pPr marL="0" marR="0" lvl="0" indent="0" algn="ctr" defTabSz="914400" rtl="0" eaLnBrk="1" fontAlgn="base" latinLnBrk="0" hangingPunct="1">
                        <a:lnSpc>
                          <a:spcPct val="100000"/>
                        </a:lnSpc>
                        <a:spcBef>
                          <a:spcPct val="20000"/>
                        </a:spcBef>
                        <a:spcAft>
                          <a:spcPct val="0"/>
                        </a:spcAft>
                        <a:buClr>
                          <a:schemeClr val="hlink"/>
                        </a:buClr>
                        <a:buSzTx/>
                        <a:buFont typeface="Wingdings" pitchFamily="2" charset="2"/>
                        <a:buNone/>
                        <a:tabLst/>
                      </a:pPr>
                      <a:r>
                        <a:rPr kumimoji="0" lang="en-US" altLang="ru-RU" sz="1800" u="none" strike="noStrike" cap="none" normalizeH="0" baseline="0" dirty="0">
                          <a:ln>
                            <a:noFill/>
                          </a:ln>
                          <a:solidFill>
                            <a:schemeClr val="bg1"/>
                          </a:solidFill>
                          <a:effectLst/>
                        </a:rPr>
                        <a:t>Title</a:t>
                      </a:r>
                      <a:endParaRPr kumimoji="0" lang="en-US" altLang="ru-RU" sz="1800" b="1" i="0" u="none" strike="noStrike" cap="none" normalizeH="0" baseline="0" dirty="0">
                        <a:ln>
                          <a:noFill/>
                        </a:ln>
                        <a:solidFill>
                          <a:schemeClr val="bg1"/>
                        </a:solidFill>
                        <a:effectLst/>
                        <a:latin typeface="TT Norms Regular" pitchFamily="50" charset="-52"/>
                      </a:endParaRPr>
                    </a:p>
                  </a:txBody>
                  <a:tcPr anchor="ctr" horzOverflow="overflow">
                    <a:solidFill>
                      <a:srgbClr val="002060"/>
                    </a:solidFill>
                  </a:tcPr>
                </a:tc>
                <a:tc>
                  <a:txBody>
                    <a:bodyPr/>
                    <a:lstStyle>
                      <a:lvl1pPr marL="0" algn="l" defTabSz="914400" rtl="0" eaLnBrk="1" latinLnBrk="0" hangingPunct="1">
                        <a:spcBef>
                          <a:spcPct val="20000"/>
                        </a:spcBef>
                        <a:buClr>
                          <a:schemeClr val="hlink"/>
                        </a:buClr>
                        <a:buFont typeface="Wingdings" pitchFamily="2" charset="2"/>
                        <a:defRPr sz="2400" b="1" kern="1200">
                          <a:solidFill>
                            <a:schemeClr val="tx1"/>
                          </a:solidFill>
                          <a:latin typeface="Verdana" pitchFamily="34" charset="0"/>
                        </a:defRPr>
                      </a:lvl1pPr>
                      <a:lvl2pPr marL="457200" algn="l" defTabSz="914400" rtl="0" eaLnBrk="1" latinLnBrk="0" hangingPunct="1">
                        <a:spcBef>
                          <a:spcPct val="20000"/>
                        </a:spcBef>
                        <a:buClr>
                          <a:schemeClr val="accent1"/>
                        </a:buClr>
                        <a:buFont typeface="Wingdings" pitchFamily="2" charset="2"/>
                        <a:defRPr sz="2400" kern="1200">
                          <a:solidFill>
                            <a:schemeClr val="tx1"/>
                          </a:solidFill>
                          <a:latin typeface="Arial" charset="0"/>
                        </a:defRPr>
                      </a:lvl2pPr>
                      <a:lvl3pPr marL="914400" algn="l" defTabSz="914400" rtl="0" eaLnBrk="1" latinLnBrk="0" hangingPunct="1">
                        <a:spcBef>
                          <a:spcPct val="20000"/>
                        </a:spcBef>
                        <a:buClr>
                          <a:schemeClr val="tx1"/>
                        </a:buClr>
                        <a:defRPr sz="2000" kern="1200">
                          <a:solidFill>
                            <a:schemeClr val="tx1"/>
                          </a:solidFill>
                          <a:latin typeface="Arial" charset="0"/>
                        </a:defRPr>
                      </a:lvl3pPr>
                      <a:lvl4pPr marL="1371600" algn="l" defTabSz="914400" rtl="0" eaLnBrk="1" latinLnBrk="0" hangingPunct="1">
                        <a:spcBef>
                          <a:spcPct val="20000"/>
                        </a:spcBef>
                        <a:defRPr sz="1800" kern="1200">
                          <a:solidFill>
                            <a:schemeClr val="tx1"/>
                          </a:solidFill>
                          <a:latin typeface="Arial" charset="0"/>
                        </a:defRPr>
                      </a:lvl4pPr>
                      <a:lvl5pPr marL="1828800" algn="l" defTabSz="914400" rtl="0" eaLnBrk="1" latinLnBrk="0" hangingPunct="1">
                        <a:spcBef>
                          <a:spcPct val="20000"/>
                        </a:spcBef>
                        <a:defRPr sz="1800" kern="1200">
                          <a:solidFill>
                            <a:schemeClr val="tx1"/>
                          </a:solidFill>
                          <a:latin typeface="Arial" charset="0"/>
                        </a:defRPr>
                      </a:lvl5pPr>
                      <a:lvl6pPr marL="2286000" algn="l" defTabSz="914400" rtl="0" eaLnBrk="1" fontAlgn="base" latinLnBrk="0" hangingPunct="1">
                        <a:spcBef>
                          <a:spcPct val="20000"/>
                        </a:spcBef>
                        <a:spcAft>
                          <a:spcPct val="0"/>
                        </a:spcAft>
                        <a:defRPr sz="1800" kern="1200">
                          <a:solidFill>
                            <a:schemeClr val="tx1"/>
                          </a:solidFill>
                          <a:latin typeface="Arial" charset="0"/>
                        </a:defRPr>
                      </a:lvl6pPr>
                      <a:lvl7pPr marL="2743200" algn="l" defTabSz="914400" rtl="0" eaLnBrk="1" fontAlgn="base" latinLnBrk="0" hangingPunct="1">
                        <a:spcBef>
                          <a:spcPct val="20000"/>
                        </a:spcBef>
                        <a:spcAft>
                          <a:spcPct val="0"/>
                        </a:spcAft>
                        <a:defRPr sz="1800" kern="1200">
                          <a:solidFill>
                            <a:schemeClr val="tx1"/>
                          </a:solidFill>
                          <a:latin typeface="Arial" charset="0"/>
                        </a:defRPr>
                      </a:lvl7pPr>
                      <a:lvl8pPr marL="3200400" algn="l" defTabSz="914400" rtl="0" eaLnBrk="1" fontAlgn="base" latinLnBrk="0" hangingPunct="1">
                        <a:spcBef>
                          <a:spcPct val="20000"/>
                        </a:spcBef>
                        <a:spcAft>
                          <a:spcPct val="0"/>
                        </a:spcAft>
                        <a:defRPr sz="1800" kern="1200">
                          <a:solidFill>
                            <a:schemeClr val="tx1"/>
                          </a:solidFill>
                          <a:latin typeface="Arial" charset="0"/>
                        </a:defRPr>
                      </a:lvl8pPr>
                      <a:lvl9pPr marL="3657600" algn="l" defTabSz="914400" rtl="0" eaLnBrk="1" fontAlgn="base" latinLnBrk="0" hangingPunct="1">
                        <a:spcBef>
                          <a:spcPct val="20000"/>
                        </a:spcBef>
                        <a:spcAft>
                          <a:spcPct val="0"/>
                        </a:spcAft>
                        <a:defRPr sz="1800" kern="1200">
                          <a:solidFill>
                            <a:schemeClr val="tx1"/>
                          </a:solidFill>
                          <a:latin typeface="Arial" charset="0"/>
                        </a:defRPr>
                      </a:lvl9pPr>
                    </a:lstStyle>
                    <a:p>
                      <a:pPr marL="0" marR="0" lvl="0" indent="0" algn="ctr" defTabSz="914400" rtl="0" eaLnBrk="1" fontAlgn="base" latinLnBrk="0" hangingPunct="1">
                        <a:lnSpc>
                          <a:spcPct val="100000"/>
                        </a:lnSpc>
                        <a:spcBef>
                          <a:spcPct val="20000"/>
                        </a:spcBef>
                        <a:spcAft>
                          <a:spcPct val="0"/>
                        </a:spcAft>
                        <a:buClr>
                          <a:schemeClr val="hlink"/>
                        </a:buClr>
                        <a:buSzTx/>
                        <a:buFont typeface="Wingdings" pitchFamily="2" charset="2"/>
                        <a:buNone/>
                        <a:tabLst/>
                      </a:pPr>
                      <a:r>
                        <a:rPr kumimoji="0" lang="en-US" altLang="ru-RU" sz="1800" u="none" strike="noStrike" cap="none" normalizeH="0" baseline="0">
                          <a:ln>
                            <a:noFill/>
                          </a:ln>
                          <a:effectLst/>
                        </a:rPr>
                        <a:t>O</a:t>
                      </a:r>
                      <a:endParaRPr kumimoji="0" lang="en-US" altLang="ru-RU" sz="1800" b="1" i="0" u="none" strike="noStrike" cap="none" normalizeH="0" baseline="0">
                        <a:ln>
                          <a:noFill/>
                        </a:ln>
                        <a:solidFill>
                          <a:schemeClr val="bg1"/>
                        </a:solidFill>
                        <a:effectLst/>
                        <a:latin typeface="TT Norms Regular" pitchFamily="50" charset="-52"/>
                      </a:endParaRPr>
                    </a:p>
                  </a:txBody>
                  <a:tcPr anchor="ctr" horzOverflow="overflow">
                    <a:solidFill>
                      <a:srgbClr val="FFFFFF"/>
                    </a:solidFill>
                  </a:tcPr>
                </a:tc>
                <a:tc>
                  <a:txBody>
                    <a:bodyPr/>
                    <a:lstStyle>
                      <a:lvl1pPr marL="0" algn="l" defTabSz="914400" rtl="0" eaLnBrk="1" latinLnBrk="0" hangingPunct="1">
                        <a:spcBef>
                          <a:spcPct val="20000"/>
                        </a:spcBef>
                        <a:buClr>
                          <a:schemeClr val="hlink"/>
                        </a:buClr>
                        <a:buFont typeface="Wingdings" pitchFamily="2" charset="2"/>
                        <a:defRPr sz="2400" b="1" kern="1200">
                          <a:solidFill>
                            <a:schemeClr val="tx1"/>
                          </a:solidFill>
                          <a:latin typeface="Verdana" pitchFamily="34" charset="0"/>
                        </a:defRPr>
                      </a:lvl1pPr>
                      <a:lvl2pPr marL="457200" algn="l" defTabSz="914400" rtl="0" eaLnBrk="1" latinLnBrk="0" hangingPunct="1">
                        <a:spcBef>
                          <a:spcPct val="20000"/>
                        </a:spcBef>
                        <a:buClr>
                          <a:schemeClr val="accent1"/>
                        </a:buClr>
                        <a:buFont typeface="Wingdings" pitchFamily="2" charset="2"/>
                        <a:defRPr sz="2400" kern="1200">
                          <a:solidFill>
                            <a:schemeClr val="tx1"/>
                          </a:solidFill>
                          <a:latin typeface="Arial" charset="0"/>
                        </a:defRPr>
                      </a:lvl2pPr>
                      <a:lvl3pPr marL="914400" algn="l" defTabSz="914400" rtl="0" eaLnBrk="1" latinLnBrk="0" hangingPunct="1">
                        <a:spcBef>
                          <a:spcPct val="20000"/>
                        </a:spcBef>
                        <a:buClr>
                          <a:schemeClr val="tx1"/>
                        </a:buClr>
                        <a:defRPr sz="2000" kern="1200">
                          <a:solidFill>
                            <a:schemeClr val="tx1"/>
                          </a:solidFill>
                          <a:latin typeface="Arial" charset="0"/>
                        </a:defRPr>
                      </a:lvl3pPr>
                      <a:lvl4pPr marL="1371600" algn="l" defTabSz="914400" rtl="0" eaLnBrk="1" latinLnBrk="0" hangingPunct="1">
                        <a:spcBef>
                          <a:spcPct val="20000"/>
                        </a:spcBef>
                        <a:defRPr sz="1800" kern="1200">
                          <a:solidFill>
                            <a:schemeClr val="tx1"/>
                          </a:solidFill>
                          <a:latin typeface="Arial" charset="0"/>
                        </a:defRPr>
                      </a:lvl4pPr>
                      <a:lvl5pPr marL="1828800" algn="l" defTabSz="914400" rtl="0" eaLnBrk="1" latinLnBrk="0" hangingPunct="1">
                        <a:spcBef>
                          <a:spcPct val="20000"/>
                        </a:spcBef>
                        <a:defRPr sz="1800" kern="1200">
                          <a:solidFill>
                            <a:schemeClr val="tx1"/>
                          </a:solidFill>
                          <a:latin typeface="Arial" charset="0"/>
                        </a:defRPr>
                      </a:lvl5pPr>
                      <a:lvl6pPr marL="2286000" algn="l" defTabSz="914400" rtl="0" eaLnBrk="1" fontAlgn="base" latinLnBrk="0" hangingPunct="1">
                        <a:spcBef>
                          <a:spcPct val="20000"/>
                        </a:spcBef>
                        <a:spcAft>
                          <a:spcPct val="0"/>
                        </a:spcAft>
                        <a:defRPr sz="1800" kern="1200">
                          <a:solidFill>
                            <a:schemeClr val="tx1"/>
                          </a:solidFill>
                          <a:latin typeface="Arial" charset="0"/>
                        </a:defRPr>
                      </a:lvl6pPr>
                      <a:lvl7pPr marL="2743200" algn="l" defTabSz="914400" rtl="0" eaLnBrk="1" fontAlgn="base" latinLnBrk="0" hangingPunct="1">
                        <a:spcBef>
                          <a:spcPct val="20000"/>
                        </a:spcBef>
                        <a:spcAft>
                          <a:spcPct val="0"/>
                        </a:spcAft>
                        <a:defRPr sz="1800" kern="1200">
                          <a:solidFill>
                            <a:schemeClr val="tx1"/>
                          </a:solidFill>
                          <a:latin typeface="Arial" charset="0"/>
                        </a:defRPr>
                      </a:lvl7pPr>
                      <a:lvl8pPr marL="3200400" algn="l" defTabSz="914400" rtl="0" eaLnBrk="1" fontAlgn="base" latinLnBrk="0" hangingPunct="1">
                        <a:spcBef>
                          <a:spcPct val="20000"/>
                        </a:spcBef>
                        <a:spcAft>
                          <a:spcPct val="0"/>
                        </a:spcAft>
                        <a:defRPr sz="1800" kern="1200">
                          <a:solidFill>
                            <a:schemeClr val="tx1"/>
                          </a:solidFill>
                          <a:latin typeface="Arial" charset="0"/>
                        </a:defRPr>
                      </a:lvl8pPr>
                      <a:lvl9pPr marL="3657600" algn="l" defTabSz="914400" rtl="0" eaLnBrk="1" fontAlgn="base" latinLnBrk="0" hangingPunct="1">
                        <a:spcBef>
                          <a:spcPct val="20000"/>
                        </a:spcBef>
                        <a:spcAft>
                          <a:spcPct val="0"/>
                        </a:spcAft>
                        <a:defRPr sz="1800" kern="1200">
                          <a:solidFill>
                            <a:schemeClr val="tx1"/>
                          </a:solidFill>
                          <a:latin typeface="Arial" charset="0"/>
                        </a:defRPr>
                      </a:lvl9pPr>
                    </a:lstStyle>
                    <a:p>
                      <a:pPr marL="0" marR="0" lvl="0" indent="0" algn="ctr" defTabSz="914400" rtl="0" eaLnBrk="1" fontAlgn="base" latinLnBrk="0" hangingPunct="1">
                        <a:lnSpc>
                          <a:spcPct val="100000"/>
                        </a:lnSpc>
                        <a:spcBef>
                          <a:spcPct val="20000"/>
                        </a:spcBef>
                        <a:spcAft>
                          <a:spcPct val="0"/>
                        </a:spcAft>
                        <a:buClr>
                          <a:schemeClr val="hlink"/>
                        </a:buClr>
                        <a:buSzTx/>
                        <a:buFont typeface="Wingdings" pitchFamily="2" charset="2"/>
                        <a:buNone/>
                        <a:tabLst/>
                      </a:pPr>
                      <a:r>
                        <a:rPr kumimoji="0" lang="en-US" altLang="ru-RU" sz="1800" u="none" strike="noStrike" cap="none" normalizeH="0" baseline="0">
                          <a:ln>
                            <a:noFill/>
                          </a:ln>
                          <a:effectLst/>
                        </a:rPr>
                        <a:t>X</a:t>
                      </a:r>
                      <a:endParaRPr kumimoji="0" lang="en-US" altLang="ru-RU" sz="1800" b="1" i="0" u="none" strike="noStrike" cap="none" normalizeH="0" baseline="0">
                        <a:ln>
                          <a:noFill/>
                        </a:ln>
                        <a:solidFill>
                          <a:schemeClr val="bg1"/>
                        </a:solidFill>
                        <a:effectLst/>
                        <a:latin typeface="TT Norms Regular" pitchFamily="50" charset="-52"/>
                      </a:endParaRPr>
                    </a:p>
                  </a:txBody>
                  <a:tcPr anchor="ctr" horzOverflow="overflow">
                    <a:solidFill>
                      <a:srgbClr val="FFFFFF"/>
                    </a:solidFill>
                  </a:tcPr>
                </a:tc>
                <a:tc>
                  <a:txBody>
                    <a:bodyPr/>
                    <a:lstStyle>
                      <a:lvl1pPr marL="0" algn="l" defTabSz="914400" rtl="0" eaLnBrk="1" latinLnBrk="0" hangingPunct="1">
                        <a:spcBef>
                          <a:spcPct val="20000"/>
                        </a:spcBef>
                        <a:buClr>
                          <a:schemeClr val="hlink"/>
                        </a:buClr>
                        <a:buFont typeface="Wingdings" pitchFamily="2" charset="2"/>
                        <a:defRPr sz="2400" b="1" kern="1200">
                          <a:solidFill>
                            <a:schemeClr val="tx1"/>
                          </a:solidFill>
                          <a:latin typeface="Verdana" pitchFamily="34" charset="0"/>
                        </a:defRPr>
                      </a:lvl1pPr>
                      <a:lvl2pPr marL="457200" algn="l" defTabSz="914400" rtl="0" eaLnBrk="1" latinLnBrk="0" hangingPunct="1">
                        <a:spcBef>
                          <a:spcPct val="20000"/>
                        </a:spcBef>
                        <a:buClr>
                          <a:schemeClr val="accent1"/>
                        </a:buClr>
                        <a:buFont typeface="Wingdings" pitchFamily="2" charset="2"/>
                        <a:defRPr sz="2400" kern="1200">
                          <a:solidFill>
                            <a:schemeClr val="tx1"/>
                          </a:solidFill>
                          <a:latin typeface="Arial" charset="0"/>
                        </a:defRPr>
                      </a:lvl2pPr>
                      <a:lvl3pPr marL="914400" algn="l" defTabSz="914400" rtl="0" eaLnBrk="1" latinLnBrk="0" hangingPunct="1">
                        <a:spcBef>
                          <a:spcPct val="20000"/>
                        </a:spcBef>
                        <a:buClr>
                          <a:schemeClr val="tx1"/>
                        </a:buClr>
                        <a:defRPr sz="2000" kern="1200">
                          <a:solidFill>
                            <a:schemeClr val="tx1"/>
                          </a:solidFill>
                          <a:latin typeface="Arial" charset="0"/>
                        </a:defRPr>
                      </a:lvl3pPr>
                      <a:lvl4pPr marL="1371600" algn="l" defTabSz="914400" rtl="0" eaLnBrk="1" latinLnBrk="0" hangingPunct="1">
                        <a:spcBef>
                          <a:spcPct val="20000"/>
                        </a:spcBef>
                        <a:defRPr sz="1800" kern="1200">
                          <a:solidFill>
                            <a:schemeClr val="tx1"/>
                          </a:solidFill>
                          <a:latin typeface="Arial" charset="0"/>
                        </a:defRPr>
                      </a:lvl4pPr>
                      <a:lvl5pPr marL="1828800" algn="l" defTabSz="914400" rtl="0" eaLnBrk="1" latinLnBrk="0" hangingPunct="1">
                        <a:spcBef>
                          <a:spcPct val="20000"/>
                        </a:spcBef>
                        <a:defRPr sz="1800" kern="1200">
                          <a:solidFill>
                            <a:schemeClr val="tx1"/>
                          </a:solidFill>
                          <a:latin typeface="Arial" charset="0"/>
                        </a:defRPr>
                      </a:lvl5pPr>
                      <a:lvl6pPr marL="2286000" algn="l" defTabSz="914400" rtl="0" eaLnBrk="1" fontAlgn="base" latinLnBrk="0" hangingPunct="1">
                        <a:spcBef>
                          <a:spcPct val="20000"/>
                        </a:spcBef>
                        <a:spcAft>
                          <a:spcPct val="0"/>
                        </a:spcAft>
                        <a:defRPr sz="1800" kern="1200">
                          <a:solidFill>
                            <a:schemeClr val="tx1"/>
                          </a:solidFill>
                          <a:latin typeface="Arial" charset="0"/>
                        </a:defRPr>
                      </a:lvl6pPr>
                      <a:lvl7pPr marL="2743200" algn="l" defTabSz="914400" rtl="0" eaLnBrk="1" fontAlgn="base" latinLnBrk="0" hangingPunct="1">
                        <a:spcBef>
                          <a:spcPct val="20000"/>
                        </a:spcBef>
                        <a:spcAft>
                          <a:spcPct val="0"/>
                        </a:spcAft>
                        <a:defRPr sz="1800" kern="1200">
                          <a:solidFill>
                            <a:schemeClr val="tx1"/>
                          </a:solidFill>
                          <a:latin typeface="Arial" charset="0"/>
                        </a:defRPr>
                      </a:lvl7pPr>
                      <a:lvl8pPr marL="3200400" algn="l" defTabSz="914400" rtl="0" eaLnBrk="1" fontAlgn="base" latinLnBrk="0" hangingPunct="1">
                        <a:spcBef>
                          <a:spcPct val="20000"/>
                        </a:spcBef>
                        <a:spcAft>
                          <a:spcPct val="0"/>
                        </a:spcAft>
                        <a:defRPr sz="1800" kern="1200">
                          <a:solidFill>
                            <a:schemeClr val="tx1"/>
                          </a:solidFill>
                          <a:latin typeface="Arial" charset="0"/>
                        </a:defRPr>
                      </a:lvl8pPr>
                      <a:lvl9pPr marL="3657600" algn="l" defTabSz="914400" rtl="0" eaLnBrk="1" fontAlgn="base" latinLnBrk="0" hangingPunct="1">
                        <a:spcBef>
                          <a:spcPct val="20000"/>
                        </a:spcBef>
                        <a:spcAft>
                          <a:spcPct val="0"/>
                        </a:spcAft>
                        <a:defRPr sz="1800" kern="1200">
                          <a:solidFill>
                            <a:schemeClr val="tx1"/>
                          </a:solidFill>
                          <a:latin typeface="Arial" charset="0"/>
                        </a:defRPr>
                      </a:lvl9pPr>
                    </a:lstStyle>
                    <a:p>
                      <a:pPr marL="0" marR="0" lvl="0" indent="0" algn="ctr" defTabSz="914400" rtl="0" eaLnBrk="1" fontAlgn="base" latinLnBrk="0" hangingPunct="1">
                        <a:lnSpc>
                          <a:spcPct val="100000"/>
                        </a:lnSpc>
                        <a:spcBef>
                          <a:spcPct val="20000"/>
                        </a:spcBef>
                        <a:spcAft>
                          <a:spcPct val="0"/>
                        </a:spcAft>
                        <a:buClr>
                          <a:schemeClr val="hlink"/>
                        </a:buClr>
                        <a:buSzTx/>
                        <a:buFont typeface="Wingdings" pitchFamily="2" charset="2"/>
                        <a:buNone/>
                        <a:tabLst/>
                      </a:pPr>
                      <a:r>
                        <a:rPr kumimoji="0" lang="en-US" altLang="ru-RU" sz="1800" u="none" strike="noStrike" cap="none" normalizeH="0" baseline="0">
                          <a:ln>
                            <a:noFill/>
                          </a:ln>
                          <a:effectLst/>
                        </a:rPr>
                        <a:t>O</a:t>
                      </a:r>
                      <a:endParaRPr kumimoji="0" lang="en-US" altLang="ru-RU" sz="1800" b="1" i="0" u="none" strike="noStrike" cap="none" normalizeH="0" baseline="0">
                        <a:ln>
                          <a:noFill/>
                        </a:ln>
                        <a:solidFill>
                          <a:schemeClr val="bg1"/>
                        </a:solidFill>
                        <a:effectLst/>
                        <a:latin typeface="TT Norms Regular" pitchFamily="50" charset="-52"/>
                      </a:endParaRPr>
                    </a:p>
                  </a:txBody>
                  <a:tcPr anchor="ctr" horzOverflow="overflow">
                    <a:solidFill>
                      <a:srgbClr val="FFFFFF"/>
                    </a:solidFill>
                  </a:tcPr>
                </a:tc>
                <a:tc>
                  <a:txBody>
                    <a:bodyPr/>
                    <a:lstStyle>
                      <a:lvl1pPr marL="0" algn="l" defTabSz="914400" rtl="0" eaLnBrk="1" latinLnBrk="0" hangingPunct="1">
                        <a:spcBef>
                          <a:spcPct val="20000"/>
                        </a:spcBef>
                        <a:buClr>
                          <a:schemeClr val="hlink"/>
                        </a:buClr>
                        <a:buFont typeface="Wingdings" pitchFamily="2" charset="2"/>
                        <a:defRPr sz="2400" b="1" kern="1200">
                          <a:solidFill>
                            <a:schemeClr val="tx1"/>
                          </a:solidFill>
                          <a:latin typeface="Verdana" pitchFamily="34" charset="0"/>
                        </a:defRPr>
                      </a:lvl1pPr>
                      <a:lvl2pPr marL="457200" algn="l" defTabSz="914400" rtl="0" eaLnBrk="1" latinLnBrk="0" hangingPunct="1">
                        <a:spcBef>
                          <a:spcPct val="20000"/>
                        </a:spcBef>
                        <a:buClr>
                          <a:schemeClr val="accent1"/>
                        </a:buClr>
                        <a:buFont typeface="Wingdings" pitchFamily="2" charset="2"/>
                        <a:defRPr sz="2400" kern="1200">
                          <a:solidFill>
                            <a:schemeClr val="tx1"/>
                          </a:solidFill>
                          <a:latin typeface="Arial" charset="0"/>
                        </a:defRPr>
                      </a:lvl2pPr>
                      <a:lvl3pPr marL="914400" algn="l" defTabSz="914400" rtl="0" eaLnBrk="1" latinLnBrk="0" hangingPunct="1">
                        <a:spcBef>
                          <a:spcPct val="20000"/>
                        </a:spcBef>
                        <a:buClr>
                          <a:schemeClr val="tx1"/>
                        </a:buClr>
                        <a:defRPr sz="2000" kern="1200">
                          <a:solidFill>
                            <a:schemeClr val="tx1"/>
                          </a:solidFill>
                          <a:latin typeface="Arial" charset="0"/>
                        </a:defRPr>
                      </a:lvl3pPr>
                      <a:lvl4pPr marL="1371600" algn="l" defTabSz="914400" rtl="0" eaLnBrk="1" latinLnBrk="0" hangingPunct="1">
                        <a:spcBef>
                          <a:spcPct val="20000"/>
                        </a:spcBef>
                        <a:defRPr sz="1800" kern="1200">
                          <a:solidFill>
                            <a:schemeClr val="tx1"/>
                          </a:solidFill>
                          <a:latin typeface="Arial" charset="0"/>
                        </a:defRPr>
                      </a:lvl4pPr>
                      <a:lvl5pPr marL="1828800" algn="l" defTabSz="914400" rtl="0" eaLnBrk="1" latinLnBrk="0" hangingPunct="1">
                        <a:spcBef>
                          <a:spcPct val="20000"/>
                        </a:spcBef>
                        <a:defRPr sz="1800" kern="1200">
                          <a:solidFill>
                            <a:schemeClr val="tx1"/>
                          </a:solidFill>
                          <a:latin typeface="Arial" charset="0"/>
                        </a:defRPr>
                      </a:lvl5pPr>
                      <a:lvl6pPr marL="2286000" algn="l" defTabSz="914400" rtl="0" eaLnBrk="1" fontAlgn="base" latinLnBrk="0" hangingPunct="1">
                        <a:spcBef>
                          <a:spcPct val="20000"/>
                        </a:spcBef>
                        <a:spcAft>
                          <a:spcPct val="0"/>
                        </a:spcAft>
                        <a:defRPr sz="1800" kern="1200">
                          <a:solidFill>
                            <a:schemeClr val="tx1"/>
                          </a:solidFill>
                          <a:latin typeface="Arial" charset="0"/>
                        </a:defRPr>
                      </a:lvl6pPr>
                      <a:lvl7pPr marL="2743200" algn="l" defTabSz="914400" rtl="0" eaLnBrk="1" fontAlgn="base" latinLnBrk="0" hangingPunct="1">
                        <a:spcBef>
                          <a:spcPct val="20000"/>
                        </a:spcBef>
                        <a:spcAft>
                          <a:spcPct val="0"/>
                        </a:spcAft>
                        <a:defRPr sz="1800" kern="1200">
                          <a:solidFill>
                            <a:schemeClr val="tx1"/>
                          </a:solidFill>
                          <a:latin typeface="Arial" charset="0"/>
                        </a:defRPr>
                      </a:lvl7pPr>
                      <a:lvl8pPr marL="3200400" algn="l" defTabSz="914400" rtl="0" eaLnBrk="1" fontAlgn="base" latinLnBrk="0" hangingPunct="1">
                        <a:spcBef>
                          <a:spcPct val="20000"/>
                        </a:spcBef>
                        <a:spcAft>
                          <a:spcPct val="0"/>
                        </a:spcAft>
                        <a:defRPr sz="1800" kern="1200">
                          <a:solidFill>
                            <a:schemeClr val="tx1"/>
                          </a:solidFill>
                          <a:latin typeface="Arial" charset="0"/>
                        </a:defRPr>
                      </a:lvl8pPr>
                      <a:lvl9pPr marL="3657600" algn="l" defTabSz="914400" rtl="0" eaLnBrk="1" fontAlgn="base" latinLnBrk="0" hangingPunct="1">
                        <a:spcBef>
                          <a:spcPct val="20000"/>
                        </a:spcBef>
                        <a:spcAft>
                          <a:spcPct val="0"/>
                        </a:spcAft>
                        <a:defRPr sz="1800" kern="1200">
                          <a:solidFill>
                            <a:schemeClr val="tx1"/>
                          </a:solidFill>
                          <a:latin typeface="Arial" charset="0"/>
                        </a:defRPr>
                      </a:lvl9pPr>
                    </a:lstStyle>
                    <a:p>
                      <a:pPr marL="0" marR="0" lvl="0" indent="0" algn="ctr" defTabSz="914400" rtl="0" eaLnBrk="1" fontAlgn="base" latinLnBrk="0" hangingPunct="1">
                        <a:lnSpc>
                          <a:spcPct val="100000"/>
                        </a:lnSpc>
                        <a:spcBef>
                          <a:spcPct val="20000"/>
                        </a:spcBef>
                        <a:spcAft>
                          <a:spcPct val="0"/>
                        </a:spcAft>
                        <a:buClr>
                          <a:schemeClr val="hlink"/>
                        </a:buClr>
                        <a:buSzTx/>
                        <a:buFont typeface="Wingdings" pitchFamily="2" charset="2"/>
                        <a:buNone/>
                        <a:tabLst/>
                      </a:pPr>
                      <a:r>
                        <a:rPr kumimoji="0" lang="en-US" altLang="ru-RU" sz="1800" u="none" strike="noStrike" cap="none" normalizeH="0" baseline="0">
                          <a:ln>
                            <a:noFill/>
                          </a:ln>
                          <a:effectLst/>
                        </a:rPr>
                        <a:t>X</a:t>
                      </a:r>
                      <a:endParaRPr kumimoji="0" lang="en-US" altLang="ru-RU" sz="1800" b="1" i="0" u="none" strike="noStrike" cap="none" normalizeH="0" baseline="0">
                        <a:ln>
                          <a:noFill/>
                        </a:ln>
                        <a:solidFill>
                          <a:schemeClr val="bg1"/>
                        </a:solidFill>
                        <a:effectLst/>
                        <a:latin typeface="TT Norms Regular" pitchFamily="50" charset="-52"/>
                      </a:endParaRPr>
                    </a:p>
                  </a:txBody>
                  <a:tcPr anchor="ctr" horzOverflow="overflow">
                    <a:solidFill>
                      <a:srgbClr val="FFFFFF"/>
                    </a:solidFill>
                  </a:tcPr>
                </a:tc>
                <a:tc>
                  <a:txBody>
                    <a:bodyPr/>
                    <a:lstStyle>
                      <a:lvl1pPr marL="0" algn="l" defTabSz="914400" rtl="0" eaLnBrk="1" latinLnBrk="0" hangingPunct="1">
                        <a:spcBef>
                          <a:spcPct val="20000"/>
                        </a:spcBef>
                        <a:buClr>
                          <a:schemeClr val="hlink"/>
                        </a:buClr>
                        <a:buFont typeface="Wingdings" pitchFamily="2" charset="2"/>
                        <a:defRPr sz="2400" b="1" kern="1200">
                          <a:solidFill>
                            <a:schemeClr val="tx1"/>
                          </a:solidFill>
                          <a:latin typeface="Verdana" pitchFamily="34" charset="0"/>
                        </a:defRPr>
                      </a:lvl1pPr>
                      <a:lvl2pPr marL="457200" algn="l" defTabSz="914400" rtl="0" eaLnBrk="1" latinLnBrk="0" hangingPunct="1">
                        <a:spcBef>
                          <a:spcPct val="20000"/>
                        </a:spcBef>
                        <a:buClr>
                          <a:schemeClr val="accent1"/>
                        </a:buClr>
                        <a:buFont typeface="Wingdings" pitchFamily="2" charset="2"/>
                        <a:defRPr sz="2400" kern="1200">
                          <a:solidFill>
                            <a:schemeClr val="tx1"/>
                          </a:solidFill>
                          <a:latin typeface="Arial" charset="0"/>
                        </a:defRPr>
                      </a:lvl2pPr>
                      <a:lvl3pPr marL="914400" algn="l" defTabSz="914400" rtl="0" eaLnBrk="1" latinLnBrk="0" hangingPunct="1">
                        <a:spcBef>
                          <a:spcPct val="20000"/>
                        </a:spcBef>
                        <a:buClr>
                          <a:schemeClr val="tx1"/>
                        </a:buClr>
                        <a:defRPr sz="2000" kern="1200">
                          <a:solidFill>
                            <a:schemeClr val="tx1"/>
                          </a:solidFill>
                          <a:latin typeface="Arial" charset="0"/>
                        </a:defRPr>
                      </a:lvl3pPr>
                      <a:lvl4pPr marL="1371600" algn="l" defTabSz="914400" rtl="0" eaLnBrk="1" latinLnBrk="0" hangingPunct="1">
                        <a:spcBef>
                          <a:spcPct val="20000"/>
                        </a:spcBef>
                        <a:defRPr sz="1800" kern="1200">
                          <a:solidFill>
                            <a:schemeClr val="tx1"/>
                          </a:solidFill>
                          <a:latin typeface="Arial" charset="0"/>
                        </a:defRPr>
                      </a:lvl4pPr>
                      <a:lvl5pPr marL="1828800" algn="l" defTabSz="914400" rtl="0" eaLnBrk="1" latinLnBrk="0" hangingPunct="1">
                        <a:spcBef>
                          <a:spcPct val="20000"/>
                        </a:spcBef>
                        <a:defRPr sz="1800" kern="1200">
                          <a:solidFill>
                            <a:schemeClr val="tx1"/>
                          </a:solidFill>
                          <a:latin typeface="Arial" charset="0"/>
                        </a:defRPr>
                      </a:lvl5pPr>
                      <a:lvl6pPr marL="2286000" algn="l" defTabSz="914400" rtl="0" eaLnBrk="1" fontAlgn="base" latinLnBrk="0" hangingPunct="1">
                        <a:spcBef>
                          <a:spcPct val="20000"/>
                        </a:spcBef>
                        <a:spcAft>
                          <a:spcPct val="0"/>
                        </a:spcAft>
                        <a:defRPr sz="1800" kern="1200">
                          <a:solidFill>
                            <a:schemeClr val="tx1"/>
                          </a:solidFill>
                          <a:latin typeface="Arial" charset="0"/>
                        </a:defRPr>
                      </a:lvl6pPr>
                      <a:lvl7pPr marL="2743200" algn="l" defTabSz="914400" rtl="0" eaLnBrk="1" fontAlgn="base" latinLnBrk="0" hangingPunct="1">
                        <a:spcBef>
                          <a:spcPct val="20000"/>
                        </a:spcBef>
                        <a:spcAft>
                          <a:spcPct val="0"/>
                        </a:spcAft>
                        <a:defRPr sz="1800" kern="1200">
                          <a:solidFill>
                            <a:schemeClr val="tx1"/>
                          </a:solidFill>
                          <a:latin typeface="Arial" charset="0"/>
                        </a:defRPr>
                      </a:lvl7pPr>
                      <a:lvl8pPr marL="3200400" algn="l" defTabSz="914400" rtl="0" eaLnBrk="1" fontAlgn="base" latinLnBrk="0" hangingPunct="1">
                        <a:spcBef>
                          <a:spcPct val="20000"/>
                        </a:spcBef>
                        <a:spcAft>
                          <a:spcPct val="0"/>
                        </a:spcAft>
                        <a:defRPr sz="1800" kern="1200">
                          <a:solidFill>
                            <a:schemeClr val="tx1"/>
                          </a:solidFill>
                          <a:latin typeface="Arial" charset="0"/>
                        </a:defRPr>
                      </a:lvl8pPr>
                      <a:lvl9pPr marL="3657600" algn="l" defTabSz="914400" rtl="0" eaLnBrk="1" fontAlgn="base" latinLnBrk="0" hangingPunct="1">
                        <a:spcBef>
                          <a:spcPct val="20000"/>
                        </a:spcBef>
                        <a:spcAft>
                          <a:spcPct val="0"/>
                        </a:spcAft>
                        <a:defRPr sz="1800" kern="1200">
                          <a:solidFill>
                            <a:schemeClr val="tx1"/>
                          </a:solidFill>
                          <a:latin typeface="Arial" charset="0"/>
                        </a:defRPr>
                      </a:lvl9pPr>
                    </a:lstStyle>
                    <a:p>
                      <a:pPr marL="0" marR="0" lvl="0" indent="0" algn="ctr" defTabSz="914400" rtl="0" eaLnBrk="1" fontAlgn="base" latinLnBrk="0" hangingPunct="1">
                        <a:lnSpc>
                          <a:spcPct val="100000"/>
                        </a:lnSpc>
                        <a:spcBef>
                          <a:spcPct val="20000"/>
                        </a:spcBef>
                        <a:spcAft>
                          <a:spcPct val="0"/>
                        </a:spcAft>
                        <a:buClr>
                          <a:schemeClr val="hlink"/>
                        </a:buClr>
                        <a:buSzTx/>
                        <a:buFont typeface="Wingdings" pitchFamily="2" charset="2"/>
                        <a:buNone/>
                        <a:tabLst/>
                      </a:pPr>
                      <a:r>
                        <a:rPr kumimoji="0" lang="en-US" altLang="ru-RU" sz="1800" u="none" strike="noStrike" cap="none" normalizeH="0" baseline="0" dirty="0">
                          <a:ln>
                            <a:noFill/>
                          </a:ln>
                          <a:effectLst/>
                        </a:rPr>
                        <a:t>O</a:t>
                      </a:r>
                      <a:endParaRPr kumimoji="0" lang="en-US" altLang="ru-RU" sz="1800" b="1" i="0" u="none" strike="noStrike" cap="none" normalizeH="0" baseline="0" dirty="0">
                        <a:ln>
                          <a:noFill/>
                        </a:ln>
                        <a:solidFill>
                          <a:schemeClr val="bg1"/>
                        </a:solidFill>
                        <a:effectLst/>
                        <a:latin typeface="TT Norms Regular" pitchFamily="50" charset="-52"/>
                      </a:endParaRPr>
                    </a:p>
                  </a:txBody>
                  <a:tcPr anchor="ctr" horzOverflow="overflow">
                    <a:solidFill>
                      <a:srgbClr val="FFFFFF"/>
                    </a:solidFill>
                  </a:tcPr>
                </a:tc>
                <a:tc>
                  <a:txBody>
                    <a:bodyPr/>
                    <a:lstStyle>
                      <a:lvl1pPr marL="0" algn="l" defTabSz="914400" rtl="0" eaLnBrk="1" latinLnBrk="0" hangingPunct="1">
                        <a:spcBef>
                          <a:spcPct val="20000"/>
                        </a:spcBef>
                        <a:buClr>
                          <a:schemeClr val="hlink"/>
                        </a:buClr>
                        <a:buFont typeface="Wingdings" pitchFamily="2" charset="2"/>
                        <a:defRPr sz="2400" b="1" kern="1200">
                          <a:solidFill>
                            <a:schemeClr val="tx1"/>
                          </a:solidFill>
                          <a:latin typeface="Verdana" pitchFamily="34" charset="0"/>
                        </a:defRPr>
                      </a:lvl1pPr>
                      <a:lvl2pPr marL="457200" algn="l" defTabSz="914400" rtl="0" eaLnBrk="1" latinLnBrk="0" hangingPunct="1">
                        <a:spcBef>
                          <a:spcPct val="20000"/>
                        </a:spcBef>
                        <a:buClr>
                          <a:schemeClr val="accent1"/>
                        </a:buClr>
                        <a:buFont typeface="Wingdings" pitchFamily="2" charset="2"/>
                        <a:defRPr sz="2400" kern="1200">
                          <a:solidFill>
                            <a:schemeClr val="tx1"/>
                          </a:solidFill>
                          <a:latin typeface="Arial" charset="0"/>
                        </a:defRPr>
                      </a:lvl2pPr>
                      <a:lvl3pPr marL="914400" algn="l" defTabSz="914400" rtl="0" eaLnBrk="1" latinLnBrk="0" hangingPunct="1">
                        <a:spcBef>
                          <a:spcPct val="20000"/>
                        </a:spcBef>
                        <a:buClr>
                          <a:schemeClr val="tx1"/>
                        </a:buClr>
                        <a:defRPr sz="2000" kern="1200">
                          <a:solidFill>
                            <a:schemeClr val="tx1"/>
                          </a:solidFill>
                          <a:latin typeface="Arial" charset="0"/>
                        </a:defRPr>
                      </a:lvl3pPr>
                      <a:lvl4pPr marL="1371600" algn="l" defTabSz="914400" rtl="0" eaLnBrk="1" latinLnBrk="0" hangingPunct="1">
                        <a:spcBef>
                          <a:spcPct val="20000"/>
                        </a:spcBef>
                        <a:defRPr sz="1800" kern="1200">
                          <a:solidFill>
                            <a:schemeClr val="tx1"/>
                          </a:solidFill>
                          <a:latin typeface="Arial" charset="0"/>
                        </a:defRPr>
                      </a:lvl4pPr>
                      <a:lvl5pPr marL="1828800" algn="l" defTabSz="914400" rtl="0" eaLnBrk="1" latinLnBrk="0" hangingPunct="1">
                        <a:spcBef>
                          <a:spcPct val="20000"/>
                        </a:spcBef>
                        <a:defRPr sz="1800" kern="1200">
                          <a:solidFill>
                            <a:schemeClr val="tx1"/>
                          </a:solidFill>
                          <a:latin typeface="Arial" charset="0"/>
                        </a:defRPr>
                      </a:lvl5pPr>
                      <a:lvl6pPr marL="2286000" algn="l" defTabSz="914400" rtl="0" eaLnBrk="1" fontAlgn="base" latinLnBrk="0" hangingPunct="1">
                        <a:spcBef>
                          <a:spcPct val="20000"/>
                        </a:spcBef>
                        <a:spcAft>
                          <a:spcPct val="0"/>
                        </a:spcAft>
                        <a:defRPr sz="1800" kern="1200">
                          <a:solidFill>
                            <a:schemeClr val="tx1"/>
                          </a:solidFill>
                          <a:latin typeface="Arial" charset="0"/>
                        </a:defRPr>
                      </a:lvl6pPr>
                      <a:lvl7pPr marL="2743200" algn="l" defTabSz="914400" rtl="0" eaLnBrk="1" fontAlgn="base" latinLnBrk="0" hangingPunct="1">
                        <a:spcBef>
                          <a:spcPct val="20000"/>
                        </a:spcBef>
                        <a:spcAft>
                          <a:spcPct val="0"/>
                        </a:spcAft>
                        <a:defRPr sz="1800" kern="1200">
                          <a:solidFill>
                            <a:schemeClr val="tx1"/>
                          </a:solidFill>
                          <a:latin typeface="Arial" charset="0"/>
                        </a:defRPr>
                      </a:lvl7pPr>
                      <a:lvl8pPr marL="3200400" algn="l" defTabSz="914400" rtl="0" eaLnBrk="1" fontAlgn="base" latinLnBrk="0" hangingPunct="1">
                        <a:spcBef>
                          <a:spcPct val="20000"/>
                        </a:spcBef>
                        <a:spcAft>
                          <a:spcPct val="0"/>
                        </a:spcAft>
                        <a:defRPr sz="1800" kern="1200">
                          <a:solidFill>
                            <a:schemeClr val="tx1"/>
                          </a:solidFill>
                          <a:latin typeface="Arial" charset="0"/>
                        </a:defRPr>
                      </a:lvl8pPr>
                      <a:lvl9pPr marL="3657600" algn="l" defTabSz="914400" rtl="0" eaLnBrk="1" fontAlgn="base" latinLnBrk="0" hangingPunct="1">
                        <a:spcBef>
                          <a:spcPct val="20000"/>
                        </a:spcBef>
                        <a:spcAft>
                          <a:spcPct val="0"/>
                        </a:spcAft>
                        <a:defRPr sz="1800" kern="1200">
                          <a:solidFill>
                            <a:schemeClr val="tx1"/>
                          </a:solidFill>
                          <a:latin typeface="Arial" charset="0"/>
                        </a:defRPr>
                      </a:lvl9pPr>
                    </a:lstStyle>
                    <a:p>
                      <a:pPr marL="0" marR="0" lvl="0" indent="0" algn="ctr" defTabSz="914400" rtl="0" eaLnBrk="1" fontAlgn="base" latinLnBrk="0" hangingPunct="1">
                        <a:lnSpc>
                          <a:spcPct val="100000"/>
                        </a:lnSpc>
                        <a:spcBef>
                          <a:spcPct val="20000"/>
                        </a:spcBef>
                        <a:spcAft>
                          <a:spcPct val="0"/>
                        </a:spcAft>
                        <a:buClr>
                          <a:schemeClr val="hlink"/>
                        </a:buClr>
                        <a:buSzTx/>
                        <a:buFont typeface="Wingdings" pitchFamily="2" charset="2"/>
                        <a:buNone/>
                        <a:tabLst/>
                      </a:pPr>
                      <a:r>
                        <a:rPr kumimoji="0" lang="en-US" altLang="ru-RU" sz="1800" u="none" strike="noStrike" cap="none" normalizeH="0" baseline="0" dirty="0">
                          <a:ln>
                            <a:noFill/>
                          </a:ln>
                          <a:effectLst/>
                        </a:rPr>
                        <a:t>O</a:t>
                      </a:r>
                      <a:endParaRPr kumimoji="0" lang="en-US" altLang="ru-RU" sz="1800" b="1" i="0" u="none" strike="noStrike" cap="none" normalizeH="0" baseline="0" dirty="0">
                        <a:ln>
                          <a:noFill/>
                        </a:ln>
                        <a:solidFill>
                          <a:schemeClr val="bg1"/>
                        </a:solidFill>
                        <a:effectLst/>
                        <a:latin typeface="TT Norms Regular" pitchFamily="50" charset="-52"/>
                      </a:endParaRPr>
                    </a:p>
                  </a:txBody>
                  <a:tcPr anchor="ctr" horzOverflow="overflow">
                    <a:solidFill>
                      <a:srgbClr val="FFFFFF"/>
                    </a:solidFill>
                  </a:tcPr>
                </a:tc>
                <a:tc>
                  <a:txBody>
                    <a:bodyPr/>
                    <a:lstStyle/>
                    <a:p>
                      <a:pPr marL="0" marR="0" lvl="0" indent="0" algn="ctr" defTabSz="914400" rtl="0" eaLnBrk="1" fontAlgn="base" latinLnBrk="0" hangingPunct="1">
                        <a:lnSpc>
                          <a:spcPct val="100000"/>
                        </a:lnSpc>
                        <a:spcBef>
                          <a:spcPct val="20000"/>
                        </a:spcBef>
                        <a:spcAft>
                          <a:spcPct val="0"/>
                        </a:spcAft>
                        <a:buClr>
                          <a:schemeClr val="hlink"/>
                        </a:buClr>
                        <a:buSzTx/>
                        <a:buFont typeface="Wingdings" pitchFamily="2" charset="2"/>
                        <a:buNone/>
                        <a:tabLst/>
                      </a:pPr>
                      <a:endParaRPr kumimoji="0" lang="en-US" altLang="ru-RU" sz="1800" b="1" i="0" u="none" strike="noStrike" cap="none" normalizeH="0" baseline="0" dirty="0">
                        <a:ln>
                          <a:noFill/>
                        </a:ln>
                        <a:solidFill>
                          <a:schemeClr val="bg1"/>
                        </a:solidFill>
                        <a:effectLst/>
                        <a:latin typeface="TT Norms Regular" pitchFamily="50" charset="-52"/>
                      </a:endParaRPr>
                    </a:p>
                  </a:txBody>
                  <a:tcPr anchor="ctr" horzOverflow="overflow">
                    <a:solidFill>
                      <a:srgbClr val="FFFFFF"/>
                    </a:solidFill>
                  </a:tcPr>
                </a:tc>
                <a:extLst>
                  <a:ext uri="{0D108BD9-81ED-4DB2-BD59-A6C34878D82A}">
                    <a16:rowId xmlns="" xmlns:a16="http://schemas.microsoft.com/office/drawing/2014/main" val="10006"/>
                  </a:ext>
                </a:extLst>
              </a:tr>
            </a:tbl>
          </a:graphicData>
        </a:graphic>
      </p:graphicFrame>
      <p:sp>
        <p:nvSpPr>
          <p:cNvPr id="12" name="Текст 3"/>
          <p:cNvSpPr>
            <a:spLocks noGrp="1"/>
          </p:cNvSpPr>
          <p:nvPr>
            <p:ph type="body" sz="half" idx="4294967295"/>
          </p:nvPr>
        </p:nvSpPr>
        <p:spPr>
          <a:xfrm>
            <a:off x="323528" y="6165304"/>
            <a:ext cx="1584176" cy="504056"/>
          </a:xfrm>
        </p:spPr>
        <p:txBody>
          <a:bodyPr anchor="ctr">
            <a:normAutofit/>
          </a:bodyPr>
          <a:lstStyle>
            <a:lvl1pPr marL="0" indent="0" algn="ctr">
              <a:buNone/>
              <a:defRPr sz="1200" b="1">
                <a:solidFill>
                  <a:schemeClr val="tx1">
                    <a:lumMod val="50000"/>
                    <a:lumOff val="50000"/>
                  </a:schemeClr>
                </a:solidFill>
                <a:latin typeface="TT Norms Regular" pitchFamily="50" charset="-52"/>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dirty="0"/>
              <a:t>г. Благовещенск</a:t>
            </a:r>
          </a:p>
        </p:txBody>
      </p:sp>
      <p:sp>
        <p:nvSpPr>
          <p:cNvPr id="7" name="Текст 3">
            <a:extLst>
              <a:ext uri="{FF2B5EF4-FFF2-40B4-BE49-F238E27FC236}">
                <a16:creationId xmlns="" xmlns:a16="http://schemas.microsoft.com/office/drawing/2014/main" id="{42AA6F75-678D-494B-BC6D-7C5E6593770B}"/>
              </a:ext>
            </a:extLst>
          </p:cNvPr>
          <p:cNvSpPr txBox="1">
            <a:spLocks/>
          </p:cNvSpPr>
          <p:nvPr/>
        </p:nvSpPr>
        <p:spPr>
          <a:xfrm>
            <a:off x="8388424" y="-27384"/>
            <a:ext cx="504056" cy="432049"/>
          </a:xfrm>
          <a:prstGeom prst="rect">
            <a:avLst/>
          </a:prstGeom>
          <a:solidFill>
            <a:srgbClr val="002A4F"/>
          </a:solidFill>
          <a:ln>
            <a:solidFill>
              <a:srgbClr val="AA7B59"/>
            </a:solidFill>
          </a:ln>
        </p:spPr>
        <p:txBody>
          <a:bodyPr vert="horz" lIns="91440" tIns="45720" rIns="91440" bIns="45720" rtlCol="0">
            <a:normAutofit/>
          </a:bodyPr>
          <a:lstStyle>
            <a:lvl1pPr marL="0" indent="0" algn="ctr" defTabSz="914400" rtl="0" eaLnBrk="1" latinLnBrk="0" hangingPunct="1">
              <a:spcBef>
                <a:spcPct val="20000"/>
              </a:spcBef>
              <a:buClr>
                <a:srgbClr val="C00000"/>
              </a:buClr>
              <a:buFont typeface="Wingdings" panose="05000000000000000000" pitchFamily="2" charset="2"/>
              <a:buNone/>
              <a:defRPr sz="1800" b="1" kern="1200">
                <a:solidFill>
                  <a:schemeClr val="bg1"/>
                </a:solidFill>
                <a:latin typeface="TT Norms Regular" pitchFamily="50" charset="-52"/>
                <a:ea typeface="+mn-ea"/>
                <a:cs typeface="+mn-cs"/>
              </a:defRPr>
            </a:lvl1pPr>
            <a:lvl2pPr marL="457200" indent="0" algn="l" defTabSz="914400" rtl="0" eaLnBrk="1" latinLnBrk="0" hangingPunct="1">
              <a:spcBef>
                <a:spcPct val="20000"/>
              </a:spcBef>
              <a:buClr>
                <a:srgbClr val="C00000"/>
              </a:buClr>
              <a:buFont typeface="Arial" panose="020B0604020202020204" pitchFamily="34" charset="0"/>
              <a:buNone/>
              <a:defRPr sz="1200" kern="1200">
                <a:solidFill>
                  <a:schemeClr val="tx1">
                    <a:lumMod val="75000"/>
                    <a:lumOff val="25000"/>
                  </a:schemeClr>
                </a:solidFill>
                <a:latin typeface="TT Norms Regular" pitchFamily="50" charset="-52"/>
                <a:ea typeface="+mn-ea"/>
                <a:cs typeface="+mn-cs"/>
              </a:defRPr>
            </a:lvl2pPr>
            <a:lvl3pPr marL="914400" indent="0" algn="l" defTabSz="914400" rtl="0" eaLnBrk="1" latinLnBrk="0" hangingPunct="1">
              <a:spcBef>
                <a:spcPct val="20000"/>
              </a:spcBef>
              <a:buClr>
                <a:srgbClr val="C00000"/>
              </a:buClr>
              <a:buFont typeface="Arial" panose="020B0604020202020204" pitchFamily="34" charset="0"/>
              <a:buNone/>
              <a:defRPr sz="1000" kern="1200">
                <a:solidFill>
                  <a:schemeClr val="tx1">
                    <a:lumMod val="75000"/>
                    <a:lumOff val="25000"/>
                  </a:schemeClr>
                </a:solidFill>
                <a:latin typeface="TT Norms Regular" pitchFamily="50" charset="-52"/>
                <a:ea typeface="+mn-ea"/>
                <a:cs typeface="+mn-cs"/>
              </a:defRPr>
            </a:lvl3pPr>
            <a:lvl4pPr marL="1371600" indent="0" algn="l" defTabSz="914400" rtl="0" eaLnBrk="1" latinLnBrk="0" hangingPunct="1">
              <a:spcBef>
                <a:spcPct val="20000"/>
              </a:spcBef>
              <a:buClr>
                <a:srgbClr val="C00000"/>
              </a:buClr>
              <a:buFont typeface="Arial" panose="020B0604020202020204" pitchFamily="34" charset="0"/>
              <a:buNone/>
              <a:defRPr sz="900" kern="1200">
                <a:solidFill>
                  <a:schemeClr val="tx1">
                    <a:lumMod val="75000"/>
                    <a:lumOff val="25000"/>
                  </a:schemeClr>
                </a:solidFill>
                <a:latin typeface="TT Norms Regular" pitchFamily="50" charset="-52"/>
                <a:ea typeface="+mn-ea"/>
                <a:cs typeface="+mn-cs"/>
              </a:defRPr>
            </a:lvl4pPr>
            <a:lvl5pPr marL="1828800" indent="0" algn="l" defTabSz="914400" rtl="0" eaLnBrk="1" latinLnBrk="0" hangingPunct="1">
              <a:spcBef>
                <a:spcPct val="20000"/>
              </a:spcBef>
              <a:buClr>
                <a:srgbClr val="C00000"/>
              </a:buClr>
              <a:buFont typeface="Arial" panose="020B0604020202020204" pitchFamily="34" charset="0"/>
              <a:buNone/>
              <a:defRPr sz="900" kern="1200">
                <a:solidFill>
                  <a:schemeClr val="tx1">
                    <a:lumMod val="75000"/>
                    <a:lumOff val="25000"/>
                  </a:schemeClr>
                </a:solidFill>
                <a:latin typeface="TT Norms Regular" pitchFamily="50" charset="-52"/>
                <a:ea typeface="+mn-ea"/>
                <a:cs typeface="+mn-cs"/>
              </a:defRPr>
            </a:lvl5pPr>
            <a:lvl6pPr marL="2286000" indent="0" algn="l" defTabSz="914400" rtl="0" eaLnBrk="1" latinLnBrk="0" hangingPunct="1">
              <a:spcBef>
                <a:spcPct val="20000"/>
              </a:spcBef>
              <a:buFont typeface="Arial" panose="020B0604020202020204" pitchFamily="34" charset="0"/>
              <a:buNone/>
              <a:defRPr sz="900" kern="1200">
                <a:solidFill>
                  <a:schemeClr val="tx1"/>
                </a:solidFill>
                <a:latin typeface="+mn-lt"/>
                <a:ea typeface="+mn-ea"/>
                <a:cs typeface="+mn-cs"/>
              </a:defRPr>
            </a:lvl6pPr>
            <a:lvl7pPr marL="2743200" indent="0" algn="l" defTabSz="914400" rtl="0" eaLnBrk="1" latinLnBrk="0" hangingPunct="1">
              <a:spcBef>
                <a:spcPct val="20000"/>
              </a:spcBef>
              <a:buFont typeface="Arial" panose="020B0604020202020204" pitchFamily="34" charset="0"/>
              <a:buNone/>
              <a:defRPr sz="900" kern="1200">
                <a:solidFill>
                  <a:schemeClr val="tx1"/>
                </a:solidFill>
                <a:latin typeface="+mn-lt"/>
                <a:ea typeface="+mn-ea"/>
                <a:cs typeface="+mn-cs"/>
              </a:defRPr>
            </a:lvl7pPr>
            <a:lvl8pPr marL="3200400" indent="0" algn="l" defTabSz="914400" rtl="0" eaLnBrk="1" latinLnBrk="0" hangingPunct="1">
              <a:spcBef>
                <a:spcPct val="20000"/>
              </a:spcBef>
              <a:buFont typeface="Arial" panose="020B0604020202020204" pitchFamily="34" charset="0"/>
              <a:buNone/>
              <a:defRPr sz="900" kern="1200">
                <a:solidFill>
                  <a:schemeClr val="tx1"/>
                </a:solidFill>
                <a:latin typeface="+mn-lt"/>
                <a:ea typeface="+mn-ea"/>
                <a:cs typeface="+mn-cs"/>
              </a:defRPr>
            </a:lvl8pPr>
            <a:lvl9pPr marL="3657600" indent="0" algn="l" defTabSz="914400" rtl="0" eaLnBrk="1" latinLnBrk="0" hangingPunct="1">
              <a:spcBef>
                <a:spcPct val="20000"/>
              </a:spcBef>
              <a:buFont typeface="Arial" panose="020B0604020202020204" pitchFamily="34" charset="0"/>
              <a:buNone/>
              <a:defRPr sz="900" kern="1200">
                <a:solidFill>
                  <a:schemeClr val="tx1"/>
                </a:solidFill>
                <a:latin typeface="+mn-lt"/>
                <a:ea typeface="+mn-ea"/>
                <a:cs typeface="+mn-cs"/>
              </a:defRPr>
            </a:lvl9pPr>
          </a:lstStyle>
          <a:p>
            <a:r>
              <a:rPr lang="ru-RU" dirty="0"/>
              <a:t>13</a:t>
            </a:r>
          </a:p>
        </p:txBody>
      </p:sp>
      <p:pic>
        <p:nvPicPr>
          <p:cNvPr id="10" name="Рисунок 9">
            <a:extLst>
              <a:ext uri="{FF2B5EF4-FFF2-40B4-BE49-F238E27FC236}">
                <a16:creationId xmlns="" xmlns:a16="http://schemas.microsoft.com/office/drawing/2014/main" id="{0E82E0D2-5698-4359-9A0C-89849EAF3D55}"/>
              </a:ext>
            </a:extLst>
          </p:cNvPr>
          <p:cNvPicPr>
            <a:picLocks noChangeAspect="1"/>
          </p:cNvPicPr>
          <p:nvPr/>
        </p:nvPicPr>
        <p:blipFill rotWithShape="1">
          <a:blip r:embed="rId2" cstate="print"/>
          <a:srcRect t="8544" b="12897"/>
          <a:stretch/>
        </p:blipFill>
        <p:spPr>
          <a:xfrm>
            <a:off x="6876256" y="6127090"/>
            <a:ext cx="1800200" cy="656866"/>
          </a:xfrm>
          <a:prstGeom prst="rect">
            <a:avLst/>
          </a:prstGeom>
        </p:spPr>
      </p:pic>
      <p:pic>
        <p:nvPicPr>
          <p:cNvPr id="11" name="Рисунок 10">
            <a:extLst>
              <a:ext uri="{FF2B5EF4-FFF2-40B4-BE49-F238E27FC236}">
                <a16:creationId xmlns="" xmlns:a16="http://schemas.microsoft.com/office/drawing/2014/main" id="{8FD02EE4-8C73-41FE-8F34-A5FE300349CD}"/>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17834" b="9086"/>
          <a:stretch/>
        </p:blipFill>
        <p:spPr>
          <a:xfrm>
            <a:off x="6804248" y="6178622"/>
            <a:ext cx="1872208" cy="634754"/>
          </a:xfrm>
          <a:prstGeom prst="rect">
            <a:avLst/>
          </a:prstGeom>
        </p:spPr>
      </p:pic>
    </p:spTree>
    <p:extLst>
      <p:ext uri="{BB962C8B-B14F-4D97-AF65-F5344CB8AC3E}">
        <p14:creationId xmlns:p14="http://schemas.microsoft.com/office/powerpoint/2010/main" val="15436363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Текст 3"/>
          <p:cNvSpPr>
            <a:spLocks noGrp="1"/>
          </p:cNvSpPr>
          <p:nvPr>
            <p:ph type="body" sz="half" idx="10"/>
          </p:nvPr>
        </p:nvSpPr>
        <p:spPr/>
        <p:txBody>
          <a:bodyPr/>
          <a:lstStyle/>
          <a:p>
            <a:r>
              <a:rPr lang="ru-RU"/>
              <a:t>8</a:t>
            </a:r>
            <a:endParaRPr lang="ru-RU" dirty="0"/>
          </a:p>
        </p:txBody>
      </p:sp>
      <p:sp>
        <p:nvSpPr>
          <p:cNvPr id="8" name="2 Subtítulo"/>
          <p:cNvSpPr txBox="1">
            <a:spLocks/>
          </p:cNvSpPr>
          <p:nvPr/>
        </p:nvSpPr>
        <p:spPr>
          <a:xfrm>
            <a:off x="403920" y="260648"/>
            <a:ext cx="7776864" cy="864096"/>
          </a:xfrm>
          <a:prstGeom prst="rect">
            <a:avLst/>
          </a:prstGeom>
        </p:spPr>
        <p:txBody>
          <a:bodyP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spcBef>
                <a:spcPts val="0"/>
              </a:spcBef>
              <a:buNone/>
            </a:pPr>
            <a:r>
              <a:rPr lang="ru-RU" sz="2800" b="1" dirty="0">
                <a:solidFill>
                  <a:srgbClr val="002A4F"/>
                </a:solidFill>
                <a:latin typeface="Exo 2 Medium" panose="00000600000000000000" pitchFamily="2" charset="-52"/>
              </a:rPr>
              <a:t>ШАБЛОН</a:t>
            </a:r>
            <a:r>
              <a:rPr lang="ru-RU" sz="2800" dirty="0">
                <a:solidFill>
                  <a:schemeClr val="tx1">
                    <a:lumMod val="65000"/>
                    <a:lumOff val="35000"/>
                  </a:schemeClr>
                </a:solidFill>
                <a:latin typeface="Exo 2 Medium" panose="00000600000000000000" pitchFamily="2" charset="-52"/>
              </a:rPr>
              <a:t> диаграмм</a:t>
            </a:r>
            <a:endParaRPr lang="es-ES" sz="2800" dirty="0">
              <a:solidFill>
                <a:schemeClr val="tx1">
                  <a:lumMod val="65000"/>
                  <a:lumOff val="35000"/>
                </a:schemeClr>
              </a:solidFill>
              <a:latin typeface="Exo 2 Medium" panose="00000600000000000000" pitchFamily="2" charset="-52"/>
            </a:endParaRPr>
          </a:p>
        </p:txBody>
      </p:sp>
      <p:sp>
        <p:nvSpPr>
          <p:cNvPr id="12" name="Текст 3"/>
          <p:cNvSpPr>
            <a:spLocks noGrp="1"/>
          </p:cNvSpPr>
          <p:nvPr>
            <p:ph type="body" sz="half" idx="4294967295"/>
          </p:nvPr>
        </p:nvSpPr>
        <p:spPr>
          <a:xfrm>
            <a:off x="323528" y="6165304"/>
            <a:ext cx="1584176" cy="504056"/>
          </a:xfrm>
        </p:spPr>
        <p:txBody>
          <a:bodyPr anchor="ctr">
            <a:normAutofit/>
          </a:bodyPr>
          <a:lstStyle>
            <a:lvl1pPr marL="0" indent="0" algn="ctr">
              <a:buNone/>
              <a:defRPr sz="1200" b="1">
                <a:solidFill>
                  <a:schemeClr val="tx1">
                    <a:lumMod val="50000"/>
                    <a:lumOff val="50000"/>
                  </a:schemeClr>
                </a:solidFill>
                <a:latin typeface="TT Norms Regular" pitchFamily="50" charset="-52"/>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dirty="0"/>
              <a:t>г. Благовещенск</a:t>
            </a:r>
          </a:p>
        </p:txBody>
      </p:sp>
      <p:sp>
        <p:nvSpPr>
          <p:cNvPr id="7" name="Текст 3">
            <a:extLst>
              <a:ext uri="{FF2B5EF4-FFF2-40B4-BE49-F238E27FC236}">
                <a16:creationId xmlns="" xmlns:a16="http://schemas.microsoft.com/office/drawing/2014/main" id="{CFFB28BB-D740-4D6D-BC7B-5EA6455705E8}"/>
              </a:ext>
            </a:extLst>
          </p:cNvPr>
          <p:cNvSpPr txBox="1">
            <a:spLocks/>
          </p:cNvSpPr>
          <p:nvPr/>
        </p:nvSpPr>
        <p:spPr>
          <a:xfrm>
            <a:off x="8388424" y="-27384"/>
            <a:ext cx="504056" cy="432049"/>
          </a:xfrm>
          <a:prstGeom prst="rect">
            <a:avLst/>
          </a:prstGeom>
          <a:solidFill>
            <a:srgbClr val="002A4F"/>
          </a:solidFill>
          <a:ln>
            <a:solidFill>
              <a:srgbClr val="AA7B59"/>
            </a:solidFill>
          </a:ln>
        </p:spPr>
        <p:txBody>
          <a:bodyPr vert="horz" lIns="91440" tIns="45720" rIns="91440" bIns="45720" rtlCol="0">
            <a:normAutofit/>
          </a:bodyPr>
          <a:lstStyle>
            <a:lvl1pPr marL="0" indent="0" algn="ctr" defTabSz="914400" rtl="0" eaLnBrk="1" latinLnBrk="0" hangingPunct="1">
              <a:spcBef>
                <a:spcPct val="20000"/>
              </a:spcBef>
              <a:buClr>
                <a:srgbClr val="C00000"/>
              </a:buClr>
              <a:buFont typeface="Wingdings" panose="05000000000000000000" pitchFamily="2" charset="2"/>
              <a:buNone/>
              <a:defRPr sz="1800" b="1" kern="1200">
                <a:solidFill>
                  <a:schemeClr val="bg1"/>
                </a:solidFill>
                <a:latin typeface="TT Norms Regular" pitchFamily="50" charset="-52"/>
                <a:ea typeface="+mn-ea"/>
                <a:cs typeface="+mn-cs"/>
              </a:defRPr>
            </a:lvl1pPr>
            <a:lvl2pPr marL="457200" indent="0" algn="l" defTabSz="914400" rtl="0" eaLnBrk="1" latinLnBrk="0" hangingPunct="1">
              <a:spcBef>
                <a:spcPct val="20000"/>
              </a:spcBef>
              <a:buClr>
                <a:srgbClr val="C00000"/>
              </a:buClr>
              <a:buFont typeface="Arial" panose="020B0604020202020204" pitchFamily="34" charset="0"/>
              <a:buNone/>
              <a:defRPr sz="1200" kern="1200">
                <a:solidFill>
                  <a:schemeClr val="tx1">
                    <a:lumMod val="75000"/>
                    <a:lumOff val="25000"/>
                  </a:schemeClr>
                </a:solidFill>
                <a:latin typeface="TT Norms Regular" pitchFamily="50" charset="-52"/>
                <a:ea typeface="+mn-ea"/>
                <a:cs typeface="+mn-cs"/>
              </a:defRPr>
            </a:lvl2pPr>
            <a:lvl3pPr marL="914400" indent="0" algn="l" defTabSz="914400" rtl="0" eaLnBrk="1" latinLnBrk="0" hangingPunct="1">
              <a:spcBef>
                <a:spcPct val="20000"/>
              </a:spcBef>
              <a:buClr>
                <a:srgbClr val="C00000"/>
              </a:buClr>
              <a:buFont typeface="Arial" panose="020B0604020202020204" pitchFamily="34" charset="0"/>
              <a:buNone/>
              <a:defRPr sz="1000" kern="1200">
                <a:solidFill>
                  <a:schemeClr val="tx1">
                    <a:lumMod val="75000"/>
                    <a:lumOff val="25000"/>
                  </a:schemeClr>
                </a:solidFill>
                <a:latin typeface="TT Norms Regular" pitchFamily="50" charset="-52"/>
                <a:ea typeface="+mn-ea"/>
                <a:cs typeface="+mn-cs"/>
              </a:defRPr>
            </a:lvl3pPr>
            <a:lvl4pPr marL="1371600" indent="0" algn="l" defTabSz="914400" rtl="0" eaLnBrk="1" latinLnBrk="0" hangingPunct="1">
              <a:spcBef>
                <a:spcPct val="20000"/>
              </a:spcBef>
              <a:buClr>
                <a:srgbClr val="C00000"/>
              </a:buClr>
              <a:buFont typeface="Arial" panose="020B0604020202020204" pitchFamily="34" charset="0"/>
              <a:buNone/>
              <a:defRPr sz="900" kern="1200">
                <a:solidFill>
                  <a:schemeClr val="tx1">
                    <a:lumMod val="75000"/>
                    <a:lumOff val="25000"/>
                  </a:schemeClr>
                </a:solidFill>
                <a:latin typeface="TT Norms Regular" pitchFamily="50" charset="-52"/>
                <a:ea typeface="+mn-ea"/>
                <a:cs typeface="+mn-cs"/>
              </a:defRPr>
            </a:lvl4pPr>
            <a:lvl5pPr marL="1828800" indent="0" algn="l" defTabSz="914400" rtl="0" eaLnBrk="1" latinLnBrk="0" hangingPunct="1">
              <a:spcBef>
                <a:spcPct val="20000"/>
              </a:spcBef>
              <a:buClr>
                <a:srgbClr val="C00000"/>
              </a:buClr>
              <a:buFont typeface="Arial" panose="020B0604020202020204" pitchFamily="34" charset="0"/>
              <a:buNone/>
              <a:defRPr sz="900" kern="1200">
                <a:solidFill>
                  <a:schemeClr val="tx1">
                    <a:lumMod val="75000"/>
                    <a:lumOff val="25000"/>
                  </a:schemeClr>
                </a:solidFill>
                <a:latin typeface="TT Norms Regular" pitchFamily="50" charset="-52"/>
                <a:ea typeface="+mn-ea"/>
                <a:cs typeface="+mn-cs"/>
              </a:defRPr>
            </a:lvl5pPr>
            <a:lvl6pPr marL="2286000" indent="0" algn="l" defTabSz="914400" rtl="0" eaLnBrk="1" latinLnBrk="0" hangingPunct="1">
              <a:spcBef>
                <a:spcPct val="20000"/>
              </a:spcBef>
              <a:buFont typeface="Arial" panose="020B0604020202020204" pitchFamily="34" charset="0"/>
              <a:buNone/>
              <a:defRPr sz="900" kern="1200">
                <a:solidFill>
                  <a:schemeClr val="tx1"/>
                </a:solidFill>
                <a:latin typeface="+mn-lt"/>
                <a:ea typeface="+mn-ea"/>
                <a:cs typeface="+mn-cs"/>
              </a:defRPr>
            </a:lvl6pPr>
            <a:lvl7pPr marL="2743200" indent="0" algn="l" defTabSz="914400" rtl="0" eaLnBrk="1" latinLnBrk="0" hangingPunct="1">
              <a:spcBef>
                <a:spcPct val="20000"/>
              </a:spcBef>
              <a:buFont typeface="Arial" panose="020B0604020202020204" pitchFamily="34" charset="0"/>
              <a:buNone/>
              <a:defRPr sz="900" kern="1200">
                <a:solidFill>
                  <a:schemeClr val="tx1"/>
                </a:solidFill>
                <a:latin typeface="+mn-lt"/>
                <a:ea typeface="+mn-ea"/>
                <a:cs typeface="+mn-cs"/>
              </a:defRPr>
            </a:lvl7pPr>
            <a:lvl8pPr marL="3200400" indent="0" algn="l" defTabSz="914400" rtl="0" eaLnBrk="1" latinLnBrk="0" hangingPunct="1">
              <a:spcBef>
                <a:spcPct val="20000"/>
              </a:spcBef>
              <a:buFont typeface="Arial" panose="020B0604020202020204" pitchFamily="34" charset="0"/>
              <a:buNone/>
              <a:defRPr sz="900" kern="1200">
                <a:solidFill>
                  <a:schemeClr val="tx1"/>
                </a:solidFill>
                <a:latin typeface="+mn-lt"/>
                <a:ea typeface="+mn-ea"/>
                <a:cs typeface="+mn-cs"/>
              </a:defRPr>
            </a:lvl8pPr>
            <a:lvl9pPr marL="3657600" indent="0" algn="l" defTabSz="914400" rtl="0" eaLnBrk="1" latinLnBrk="0" hangingPunct="1">
              <a:spcBef>
                <a:spcPct val="20000"/>
              </a:spcBef>
              <a:buFont typeface="Arial" panose="020B0604020202020204" pitchFamily="34" charset="0"/>
              <a:buNone/>
              <a:defRPr sz="900" kern="1200">
                <a:solidFill>
                  <a:schemeClr val="tx1"/>
                </a:solidFill>
                <a:latin typeface="+mn-lt"/>
                <a:ea typeface="+mn-ea"/>
                <a:cs typeface="+mn-cs"/>
              </a:defRPr>
            </a:lvl9pPr>
          </a:lstStyle>
          <a:p>
            <a:r>
              <a:rPr lang="ru-RU" dirty="0"/>
              <a:t>14</a:t>
            </a:r>
          </a:p>
        </p:txBody>
      </p:sp>
      <p:graphicFrame>
        <p:nvGraphicFramePr>
          <p:cNvPr id="5" name="Диаграмма 4">
            <a:extLst>
              <a:ext uri="{FF2B5EF4-FFF2-40B4-BE49-F238E27FC236}">
                <a16:creationId xmlns="" xmlns:a16="http://schemas.microsoft.com/office/drawing/2014/main" id="{978BD1E0-75F3-4718-8B70-1778FB8793CA}"/>
              </a:ext>
            </a:extLst>
          </p:cNvPr>
          <p:cNvGraphicFramePr/>
          <p:nvPr>
            <p:extLst>
              <p:ext uri="{D42A27DB-BD31-4B8C-83A1-F6EECF244321}">
                <p14:modId xmlns:p14="http://schemas.microsoft.com/office/powerpoint/2010/main" val="1905513743"/>
              </p:ext>
            </p:extLst>
          </p:nvPr>
        </p:nvGraphicFramePr>
        <p:xfrm>
          <a:off x="1524000" y="1397000"/>
          <a:ext cx="6096000" cy="4064000"/>
        </p:xfrm>
        <a:graphic>
          <a:graphicData uri="http://schemas.openxmlformats.org/drawingml/2006/chart">
            <c:chart xmlns:c="http://schemas.openxmlformats.org/drawingml/2006/chart" xmlns:r="http://schemas.openxmlformats.org/officeDocument/2006/relationships" r:id="rId2"/>
          </a:graphicData>
        </a:graphic>
      </p:graphicFrame>
      <p:pic>
        <p:nvPicPr>
          <p:cNvPr id="9" name="Рисунок 8">
            <a:extLst>
              <a:ext uri="{FF2B5EF4-FFF2-40B4-BE49-F238E27FC236}">
                <a16:creationId xmlns="" xmlns:a16="http://schemas.microsoft.com/office/drawing/2014/main" id="{4DC7EF48-B7D3-4D05-BC01-021090871479}"/>
              </a:ext>
            </a:extLst>
          </p:cNvPr>
          <p:cNvPicPr>
            <a:picLocks noChangeAspect="1"/>
          </p:cNvPicPr>
          <p:nvPr/>
        </p:nvPicPr>
        <p:blipFill rotWithShape="1">
          <a:blip r:embed="rId3" cstate="print"/>
          <a:srcRect t="8544" b="12897"/>
          <a:stretch/>
        </p:blipFill>
        <p:spPr>
          <a:xfrm>
            <a:off x="6876256" y="6127090"/>
            <a:ext cx="1800200" cy="656866"/>
          </a:xfrm>
          <a:prstGeom prst="rect">
            <a:avLst/>
          </a:prstGeom>
        </p:spPr>
      </p:pic>
      <p:pic>
        <p:nvPicPr>
          <p:cNvPr id="10" name="Рисунок 9">
            <a:extLst>
              <a:ext uri="{FF2B5EF4-FFF2-40B4-BE49-F238E27FC236}">
                <a16:creationId xmlns="" xmlns:a16="http://schemas.microsoft.com/office/drawing/2014/main" id="{499E168B-A679-41C7-A428-E6B5D2E7890C}"/>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t="17834" b="9086"/>
          <a:stretch/>
        </p:blipFill>
        <p:spPr>
          <a:xfrm>
            <a:off x="6804248" y="6178622"/>
            <a:ext cx="1872208" cy="634754"/>
          </a:xfrm>
          <a:prstGeom prst="rect">
            <a:avLst/>
          </a:prstGeom>
        </p:spPr>
      </p:pic>
    </p:spTree>
    <p:extLst>
      <p:ext uri="{BB962C8B-B14F-4D97-AF65-F5344CB8AC3E}">
        <p14:creationId xmlns:p14="http://schemas.microsoft.com/office/powerpoint/2010/main" val="14754434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Текст 1">
            <a:extLst>
              <a:ext uri="{FF2B5EF4-FFF2-40B4-BE49-F238E27FC236}">
                <a16:creationId xmlns="" xmlns:a16="http://schemas.microsoft.com/office/drawing/2014/main" id="{2E262521-BCB9-4F8F-B68C-DEAC49EC6E06}"/>
              </a:ext>
            </a:extLst>
          </p:cNvPr>
          <p:cNvSpPr>
            <a:spLocks noGrp="1"/>
          </p:cNvSpPr>
          <p:nvPr>
            <p:ph type="body" sz="half" idx="2"/>
          </p:nvPr>
        </p:nvSpPr>
        <p:spPr/>
        <p:txBody>
          <a:bodyPr>
            <a:normAutofit lnSpcReduction="10000"/>
          </a:bodyPr>
          <a:lstStyle/>
          <a:p>
            <a:r>
              <a:rPr lang="en-US" dirty="0">
                <a:hlinkClick r:id="rId2"/>
              </a:rPr>
              <a:t>https://www.amursu.ru/</a:t>
            </a:r>
            <a:endParaRPr lang="ru-RU" dirty="0"/>
          </a:p>
        </p:txBody>
      </p:sp>
      <p:sp>
        <p:nvSpPr>
          <p:cNvPr id="3" name="Текст 2">
            <a:extLst>
              <a:ext uri="{FF2B5EF4-FFF2-40B4-BE49-F238E27FC236}">
                <a16:creationId xmlns="" xmlns:a16="http://schemas.microsoft.com/office/drawing/2014/main" id="{2C17D770-585E-4202-8395-B2B3D2D1A1E3}"/>
              </a:ext>
            </a:extLst>
          </p:cNvPr>
          <p:cNvSpPr>
            <a:spLocks noGrp="1"/>
          </p:cNvSpPr>
          <p:nvPr>
            <p:ph type="body" sz="half" idx="10"/>
          </p:nvPr>
        </p:nvSpPr>
        <p:spPr/>
        <p:txBody>
          <a:bodyPr>
            <a:normAutofit lnSpcReduction="10000"/>
          </a:bodyPr>
          <a:lstStyle/>
          <a:p>
            <a:endParaRPr lang="ru-RU"/>
          </a:p>
        </p:txBody>
      </p:sp>
    </p:spTree>
    <p:extLst>
      <p:ext uri="{BB962C8B-B14F-4D97-AF65-F5344CB8AC3E}">
        <p14:creationId xmlns:p14="http://schemas.microsoft.com/office/powerpoint/2010/main" val="22447218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Текст 3"/>
          <p:cNvSpPr>
            <a:spLocks noGrp="1"/>
          </p:cNvSpPr>
          <p:nvPr>
            <p:ph type="body" sz="half" idx="10"/>
          </p:nvPr>
        </p:nvSpPr>
        <p:spPr/>
        <p:txBody>
          <a:bodyPr/>
          <a:lstStyle/>
          <a:p>
            <a:pPr algn="ctr"/>
            <a:r>
              <a:rPr lang="en-US" dirty="0"/>
              <a:t>3</a:t>
            </a:r>
            <a:endParaRPr lang="ru-RU" dirty="0"/>
          </a:p>
        </p:txBody>
      </p:sp>
      <p:sp>
        <p:nvSpPr>
          <p:cNvPr id="7" name="2 Subtítulo"/>
          <p:cNvSpPr txBox="1">
            <a:spLocks/>
          </p:cNvSpPr>
          <p:nvPr/>
        </p:nvSpPr>
        <p:spPr>
          <a:xfrm>
            <a:off x="403920" y="260648"/>
            <a:ext cx="7776864" cy="864096"/>
          </a:xfrm>
          <a:prstGeom prst="rect">
            <a:avLst/>
          </a:prstGeom>
        </p:spPr>
        <p:txBody>
          <a:bodyP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spcBef>
                <a:spcPts val="0"/>
              </a:spcBef>
              <a:buNone/>
            </a:pPr>
            <a:r>
              <a:rPr lang="ru-RU" sz="2800" b="1" dirty="0">
                <a:solidFill>
                  <a:srgbClr val="002A4F"/>
                </a:solidFill>
                <a:latin typeface="Exo 2" panose="00000500000000000000" pitchFamily="2" charset="-52"/>
              </a:rPr>
              <a:t>СПОСОБЫ</a:t>
            </a:r>
          </a:p>
          <a:p>
            <a:pPr marL="0" indent="0">
              <a:spcBef>
                <a:spcPts val="0"/>
              </a:spcBef>
              <a:buNone/>
            </a:pPr>
            <a:r>
              <a:rPr lang="ru-RU" sz="2800" dirty="0">
                <a:solidFill>
                  <a:schemeClr val="tx1">
                    <a:lumMod val="65000"/>
                    <a:lumOff val="35000"/>
                  </a:schemeClr>
                </a:solidFill>
                <a:latin typeface="Exo 2" panose="00000500000000000000" pitchFamily="2" charset="-52"/>
              </a:rPr>
              <a:t>создания новых слайдов презентации</a:t>
            </a:r>
          </a:p>
        </p:txBody>
      </p:sp>
      <p:sp>
        <p:nvSpPr>
          <p:cNvPr id="8" name="3 CuadroTexto"/>
          <p:cNvSpPr txBox="1"/>
          <p:nvPr/>
        </p:nvSpPr>
        <p:spPr>
          <a:xfrm>
            <a:off x="251520" y="1465039"/>
            <a:ext cx="8436271" cy="307777"/>
          </a:xfrm>
          <a:prstGeom prst="rect">
            <a:avLst/>
          </a:prstGeom>
          <a:noFill/>
        </p:spPr>
        <p:txBody>
          <a:bodyPr wrap="square" lIns="0" tIns="0" rIns="0" bIns="0" numCol="1" spcCol="720000" rtlCol="0">
            <a:spAutoFit/>
          </a:bodyPr>
          <a:lstStyle/>
          <a:p>
            <a:pPr indent="360363">
              <a:spcAft>
                <a:spcPts val="600"/>
              </a:spcAft>
            </a:pPr>
            <a:r>
              <a:rPr lang="ru-RU" sz="1400" dirty="0">
                <a:solidFill>
                  <a:schemeClr val="tx1">
                    <a:lumMod val="75000"/>
                    <a:lumOff val="25000"/>
                  </a:schemeClr>
                </a:solidFill>
                <a:latin typeface="TT Norms Regular" pitchFamily="50" charset="-52"/>
              </a:rPr>
              <a:t>1. Способ – Создать слайд;</a:t>
            </a:r>
          </a:p>
          <a:p>
            <a:pPr>
              <a:spcAft>
                <a:spcPts val="600"/>
              </a:spcAft>
            </a:pPr>
            <a:endParaRPr lang="ru-RU" sz="100" dirty="0">
              <a:solidFill>
                <a:schemeClr val="tx1">
                  <a:lumMod val="75000"/>
                  <a:lumOff val="25000"/>
                </a:schemeClr>
              </a:solidFill>
              <a:latin typeface="TT Norms Regular" pitchFamily="50" charset="-52"/>
            </a:endParaRPr>
          </a:p>
        </p:txBody>
      </p:sp>
      <p:sp>
        <p:nvSpPr>
          <p:cNvPr id="12" name="3 CuadroTexto"/>
          <p:cNvSpPr txBox="1"/>
          <p:nvPr/>
        </p:nvSpPr>
        <p:spPr>
          <a:xfrm>
            <a:off x="4572000" y="1465039"/>
            <a:ext cx="4218136" cy="307777"/>
          </a:xfrm>
          <a:prstGeom prst="rect">
            <a:avLst/>
          </a:prstGeom>
          <a:noFill/>
        </p:spPr>
        <p:txBody>
          <a:bodyPr wrap="square" lIns="0" tIns="0" rIns="0" bIns="0" numCol="1" spcCol="720000" rtlCol="0">
            <a:spAutoFit/>
          </a:bodyPr>
          <a:lstStyle/>
          <a:p>
            <a:pPr indent="360363">
              <a:spcAft>
                <a:spcPts val="600"/>
              </a:spcAft>
            </a:pPr>
            <a:r>
              <a:rPr lang="ru-RU" sz="1400" dirty="0">
                <a:solidFill>
                  <a:schemeClr val="tx1">
                    <a:lumMod val="75000"/>
                    <a:lumOff val="25000"/>
                  </a:schemeClr>
                </a:solidFill>
                <a:latin typeface="TT Norms Regular" pitchFamily="50" charset="-52"/>
              </a:rPr>
              <a:t>2. Способ – Дублировать слайд.</a:t>
            </a:r>
          </a:p>
          <a:p>
            <a:pPr>
              <a:spcAft>
                <a:spcPts val="600"/>
              </a:spcAft>
            </a:pPr>
            <a:endParaRPr lang="ru-RU" sz="100" dirty="0">
              <a:solidFill>
                <a:schemeClr val="tx1">
                  <a:lumMod val="75000"/>
                  <a:lumOff val="25000"/>
                </a:schemeClr>
              </a:solidFill>
              <a:latin typeface="TT Norms Regular" pitchFamily="50" charset="-52"/>
            </a:endParaRPr>
          </a:p>
        </p:txBody>
      </p:sp>
      <p:sp>
        <p:nvSpPr>
          <p:cNvPr id="14" name="3 CuadroTexto"/>
          <p:cNvSpPr txBox="1"/>
          <p:nvPr/>
        </p:nvSpPr>
        <p:spPr>
          <a:xfrm>
            <a:off x="4572000" y="5539897"/>
            <a:ext cx="4218136" cy="523220"/>
          </a:xfrm>
          <a:prstGeom prst="rect">
            <a:avLst/>
          </a:prstGeom>
          <a:noFill/>
        </p:spPr>
        <p:txBody>
          <a:bodyPr wrap="square" lIns="0" tIns="0" rIns="0" bIns="0" numCol="1" spcCol="720000" rtlCol="0">
            <a:spAutoFit/>
          </a:bodyPr>
          <a:lstStyle/>
          <a:p>
            <a:pPr indent="360363">
              <a:spcAft>
                <a:spcPts val="600"/>
              </a:spcAft>
            </a:pPr>
            <a:r>
              <a:rPr lang="ru-RU" sz="1400" dirty="0">
                <a:solidFill>
                  <a:schemeClr val="tx1">
                    <a:lumMod val="75000"/>
                    <a:lumOff val="25000"/>
                  </a:schemeClr>
                </a:solidFill>
                <a:latin typeface="Exo 2" panose="00000500000000000000" pitchFamily="2" charset="-52"/>
              </a:rPr>
              <a:t>Кликаем правой кнопкой мыши по слайду </a:t>
            </a:r>
            <a:r>
              <a:rPr lang="en-US" sz="1400" dirty="0">
                <a:solidFill>
                  <a:schemeClr val="tx1">
                    <a:lumMod val="75000"/>
                    <a:lumOff val="25000"/>
                  </a:schemeClr>
                </a:solidFill>
                <a:latin typeface="Exo 2" panose="00000500000000000000" pitchFamily="2" charset="-52"/>
              </a:rPr>
              <a:t>&gt;&gt;</a:t>
            </a:r>
            <a:r>
              <a:rPr lang="ru-RU" sz="1400" dirty="0">
                <a:solidFill>
                  <a:schemeClr val="tx1">
                    <a:lumMod val="75000"/>
                    <a:lumOff val="25000"/>
                  </a:schemeClr>
                </a:solidFill>
                <a:latin typeface="Exo 2" panose="00000500000000000000" pitchFamily="2" charset="-52"/>
              </a:rPr>
              <a:t> Дублировать слайд.</a:t>
            </a:r>
          </a:p>
          <a:p>
            <a:pPr>
              <a:spcAft>
                <a:spcPts val="600"/>
              </a:spcAft>
            </a:pPr>
            <a:endParaRPr lang="ru-RU" sz="100" dirty="0">
              <a:solidFill>
                <a:schemeClr val="tx1">
                  <a:lumMod val="75000"/>
                  <a:lumOff val="25000"/>
                </a:schemeClr>
              </a:solidFill>
              <a:latin typeface="TT Norms Regular" pitchFamily="50" charset="-52"/>
            </a:endParaRPr>
          </a:p>
        </p:txBody>
      </p:sp>
      <p:sp>
        <p:nvSpPr>
          <p:cNvPr id="13" name="Текст 3">
            <a:extLst>
              <a:ext uri="{FF2B5EF4-FFF2-40B4-BE49-F238E27FC236}">
                <a16:creationId xmlns="" xmlns:a16="http://schemas.microsoft.com/office/drawing/2014/main" id="{2B492B3D-EEFA-40A0-906B-F68709249D0D}"/>
              </a:ext>
            </a:extLst>
          </p:cNvPr>
          <p:cNvSpPr txBox="1">
            <a:spLocks/>
          </p:cNvSpPr>
          <p:nvPr/>
        </p:nvSpPr>
        <p:spPr>
          <a:xfrm>
            <a:off x="8388424" y="-27384"/>
            <a:ext cx="504056" cy="432049"/>
          </a:xfrm>
          <a:prstGeom prst="rect">
            <a:avLst/>
          </a:prstGeom>
          <a:solidFill>
            <a:srgbClr val="002A4F"/>
          </a:solidFill>
          <a:ln>
            <a:solidFill>
              <a:srgbClr val="AA7B59"/>
            </a:solidFill>
          </a:ln>
        </p:spPr>
        <p:txBody>
          <a:bodyPr vert="horz" lIns="91440" tIns="45720" rIns="91440" bIns="45720" rtlCol="0">
            <a:normAutofit/>
          </a:bodyPr>
          <a:lstStyle>
            <a:lvl1pPr marL="0" indent="0" algn="ctr" defTabSz="914400" rtl="0" eaLnBrk="1" latinLnBrk="0" hangingPunct="1">
              <a:spcBef>
                <a:spcPct val="20000"/>
              </a:spcBef>
              <a:buClr>
                <a:srgbClr val="C00000"/>
              </a:buClr>
              <a:buFont typeface="Wingdings" panose="05000000000000000000" pitchFamily="2" charset="2"/>
              <a:buNone/>
              <a:defRPr sz="1800" b="1" kern="1200">
                <a:solidFill>
                  <a:schemeClr val="bg1"/>
                </a:solidFill>
                <a:latin typeface="TT Norms Regular" pitchFamily="50" charset="-52"/>
                <a:ea typeface="+mn-ea"/>
                <a:cs typeface="+mn-cs"/>
              </a:defRPr>
            </a:lvl1pPr>
            <a:lvl2pPr marL="457200" indent="0" algn="l" defTabSz="914400" rtl="0" eaLnBrk="1" latinLnBrk="0" hangingPunct="1">
              <a:spcBef>
                <a:spcPct val="20000"/>
              </a:spcBef>
              <a:buClr>
                <a:srgbClr val="C00000"/>
              </a:buClr>
              <a:buFont typeface="Arial" panose="020B0604020202020204" pitchFamily="34" charset="0"/>
              <a:buNone/>
              <a:defRPr sz="1200" kern="1200">
                <a:solidFill>
                  <a:schemeClr val="tx1">
                    <a:lumMod val="75000"/>
                    <a:lumOff val="25000"/>
                  </a:schemeClr>
                </a:solidFill>
                <a:latin typeface="TT Norms Regular" pitchFamily="50" charset="-52"/>
                <a:ea typeface="+mn-ea"/>
                <a:cs typeface="+mn-cs"/>
              </a:defRPr>
            </a:lvl2pPr>
            <a:lvl3pPr marL="914400" indent="0" algn="l" defTabSz="914400" rtl="0" eaLnBrk="1" latinLnBrk="0" hangingPunct="1">
              <a:spcBef>
                <a:spcPct val="20000"/>
              </a:spcBef>
              <a:buClr>
                <a:srgbClr val="C00000"/>
              </a:buClr>
              <a:buFont typeface="Arial" panose="020B0604020202020204" pitchFamily="34" charset="0"/>
              <a:buNone/>
              <a:defRPr sz="1000" kern="1200">
                <a:solidFill>
                  <a:schemeClr val="tx1">
                    <a:lumMod val="75000"/>
                    <a:lumOff val="25000"/>
                  </a:schemeClr>
                </a:solidFill>
                <a:latin typeface="TT Norms Regular" pitchFamily="50" charset="-52"/>
                <a:ea typeface="+mn-ea"/>
                <a:cs typeface="+mn-cs"/>
              </a:defRPr>
            </a:lvl3pPr>
            <a:lvl4pPr marL="1371600" indent="0" algn="l" defTabSz="914400" rtl="0" eaLnBrk="1" latinLnBrk="0" hangingPunct="1">
              <a:spcBef>
                <a:spcPct val="20000"/>
              </a:spcBef>
              <a:buClr>
                <a:srgbClr val="C00000"/>
              </a:buClr>
              <a:buFont typeface="Arial" panose="020B0604020202020204" pitchFamily="34" charset="0"/>
              <a:buNone/>
              <a:defRPr sz="900" kern="1200">
                <a:solidFill>
                  <a:schemeClr val="tx1">
                    <a:lumMod val="75000"/>
                    <a:lumOff val="25000"/>
                  </a:schemeClr>
                </a:solidFill>
                <a:latin typeface="TT Norms Regular" pitchFamily="50" charset="-52"/>
                <a:ea typeface="+mn-ea"/>
                <a:cs typeface="+mn-cs"/>
              </a:defRPr>
            </a:lvl4pPr>
            <a:lvl5pPr marL="1828800" indent="0" algn="l" defTabSz="914400" rtl="0" eaLnBrk="1" latinLnBrk="0" hangingPunct="1">
              <a:spcBef>
                <a:spcPct val="20000"/>
              </a:spcBef>
              <a:buClr>
                <a:srgbClr val="C00000"/>
              </a:buClr>
              <a:buFont typeface="Arial" panose="020B0604020202020204" pitchFamily="34" charset="0"/>
              <a:buNone/>
              <a:defRPr sz="900" kern="1200">
                <a:solidFill>
                  <a:schemeClr val="tx1">
                    <a:lumMod val="75000"/>
                    <a:lumOff val="25000"/>
                  </a:schemeClr>
                </a:solidFill>
                <a:latin typeface="TT Norms Regular" pitchFamily="50" charset="-52"/>
                <a:ea typeface="+mn-ea"/>
                <a:cs typeface="+mn-cs"/>
              </a:defRPr>
            </a:lvl5pPr>
            <a:lvl6pPr marL="2286000" indent="0" algn="l" defTabSz="914400" rtl="0" eaLnBrk="1" latinLnBrk="0" hangingPunct="1">
              <a:spcBef>
                <a:spcPct val="20000"/>
              </a:spcBef>
              <a:buFont typeface="Arial" panose="020B0604020202020204" pitchFamily="34" charset="0"/>
              <a:buNone/>
              <a:defRPr sz="900" kern="1200">
                <a:solidFill>
                  <a:schemeClr val="tx1"/>
                </a:solidFill>
                <a:latin typeface="+mn-lt"/>
                <a:ea typeface="+mn-ea"/>
                <a:cs typeface="+mn-cs"/>
              </a:defRPr>
            </a:lvl6pPr>
            <a:lvl7pPr marL="2743200" indent="0" algn="l" defTabSz="914400" rtl="0" eaLnBrk="1" latinLnBrk="0" hangingPunct="1">
              <a:spcBef>
                <a:spcPct val="20000"/>
              </a:spcBef>
              <a:buFont typeface="Arial" panose="020B0604020202020204" pitchFamily="34" charset="0"/>
              <a:buNone/>
              <a:defRPr sz="900" kern="1200">
                <a:solidFill>
                  <a:schemeClr val="tx1"/>
                </a:solidFill>
                <a:latin typeface="+mn-lt"/>
                <a:ea typeface="+mn-ea"/>
                <a:cs typeface="+mn-cs"/>
              </a:defRPr>
            </a:lvl7pPr>
            <a:lvl8pPr marL="3200400" indent="0" algn="l" defTabSz="914400" rtl="0" eaLnBrk="1" latinLnBrk="0" hangingPunct="1">
              <a:spcBef>
                <a:spcPct val="20000"/>
              </a:spcBef>
              <a:buFont typeface="Arial" panose="020B0604020202020204" pitchFamily="34" charset="0"/>
              <a:buNone/>
              <a:defRPr sz="900" kern="1200">
                <a:solidFill>
                  <a:schemeClr val="tx1"/>
                </a:solidFill>
                <a:latin typeface="+mn-lt"/>
                <a:ea typeface="+mn-ea"/>
                <a:cs typeface="+mn-cs"/>
              </a:defRPr>
            </a:lvl8pPr>
            <a:lvl9pPr marL="3657600" indent="0" algn="l" defTabSz="914400" rtl="0" eaLnBrk="1" latinLnBrk="0" hangingPunct="1">
              <a:spcBef>
                <a:spcPct val="20000"/>
              </a:spcBef>
              <a:buFont typeface="Arial" panose="020B0604020202020204" pitchFamily="34" charset="0"/>
              <a:buNone/>
              <a:defRPr sz="900" kern="1200">
                <a:solidFill>
                  <a:schemeClr val="tx1"/>
                </a:solidFill>
                <a:latin typeface="+mn-lt"/>
                <a:ea typeface="+mn-ea"/>
                <a:cs typeface="+mn-cs"/>
              </a:defRPr>
            </a:lvl9pPr>
          </a:lstStyle>
          <a:p>
            <a:r>
              <a:rPr lang="ru-RU" dirty="0"/>
              <a:t>1</a:t>
            </a:r>
          </a:p>
        </p:txBody>
      </p:sp>
      <p:pic>
        <p:nvPicPr>
          <p:cNvPr id="11" name="Рисунок 10">
            <a:extLst>
              <a:ext uri="{FF2B5EF4-FFF2-40B4-BE49-F238E27FC236}">
                <a16:creationId xmlns="" xmlns:a16="http://schemas.microsoft.com/office/drawing/2014/main" id="{2C5A9DDF-DC67-4A56-AFE8-85A2DF7A06FB}"/>
              </a:ext>
            </a:extLst>
          </p:cNvPr>
          <p:cNvPicPr>
            <a:picLocks noChangeAspect="1"/>
          </p:cNvPicPr>
          <p:nvPr/>
        </p:nvPicPr>
        <p:blipFill rotWithShape="1">
          <a:blip r:embed="rId2" cstate="print"/>
          <a:srcRect t="8544" b="12897"/>
          <a:stretch/>
        </p:blipFill>
        <p:spPr>
          <a:xfrm>
            <a:off x="6876256" y="6127090"/>
            <a:ext cx="1800200" cy="656866"/>
          </a:xfrm>
          <a:prstGeom prst="rect">
            <a:avLst/>
          </a:prstGeom>
        </p:spPr>
      </p:pic>
      <p:pic>
        <p:nvPicPr>
          <p:cNvPr id="15" name="Рисунок 14">
            <a:extLst>
              <a:ext uri="{FF2B5EF4-FFF2-40B4-BE49-F238E27FC236}">
                <a16:creationId xmlns="" xmlns:a16="http://schemas.microsoft.com/office/drawing/2014/main" id="{6A94ECA0-CA38-46B8-B462-0A9C69ADF365}"/>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17834" b="9086"/>
          <a:stretch/>
        </p:blipFill>
        <p:spPr>
          <a:xfrm>
            <a:off x="6804248" y="6178622"/>
            <a:ext cx="1872208" cy="634754"/>
          </a:xfrm>
          <a:prstGeom prst="rect">
            <a:avLst/>
          </a:prstGeom>
        </p:spPr>
      </p:pic>
      <p:pic>
        <p:nvPicPr>
          <p:cNvPr id="2" name="Рисунок 1">
            <a:extLst>
              <a:ext uri="{FF2B5EF4-FFF2-40B4-BE49-F238E27FC236}">
                <a16:creationId xmlns="" xmlns:a16="http://schemas.microsoft.com/office/drawing/2014/main" id="{11ED2F94-9F86-43A8-A6AA-E0FE23C4F975}"/>
              </a:ext>
            </a:extLst>
          </p:cNvPr>
          <p:cNvPicPr>
            <a:picLocks noChangeAspect="1"/>
          </p:cNvPicPr>
          <p:nvPr/>
        </p:nvPicPr>
        <p:blipFill rotWithShape="1">
          <a:blip r:embed="rId4" cstate="print"/>
          <a:srcRect l="7560" t="8591" r="71211" b="40200"/>
          <a:stretch/>
        </p:blipFill>
        <p:spPr>
          <a:xfrm>
            <a:off x="611560" y="1857992"/>
            <a:ext cx="2808312" cy="3810360"/>
          </a:xfrm>
          <a:prstGeom prst="rect">
            <a:avLst/>
          </a:prstGeom>
        </p:spPr>
      </p:pic>
      <p:pic>
        <p:nvPicPr>
          <p:cNvPr id="3" name="Рисунок 2">
            <a:extLst>
              <a:ext uri="{FF2B5EF4-FFF2-40B4-BE49-F238E27FC236}">
                <a16:creationId xmlns="" xmlns:a16="http://schemas.microsoft.com/office/drawing/2014/main" id="{23FC73EB-CFB9-4F56-B95A-9C92C93601A9}"/>
              </a:ext>
            </a:extLst>
          </p:cNvPr>
          <p:cNvPicPr>
            <a:picLocks noChangeAspect="1"/>
          </p:cNvPicPr>
          <p:nvPr/>
        </p:nvPicPr>
        <p:blipFill rotWithShape="1">
          <a:blip r:embed="rId5" cstate="print"/>
          <a:srcRect t="38416" r="79925" b="20601"/>
          <a:stretch/>
        </p:blipFill>
        <p:spPr>
          <a:xfrm>
            <a:off x="4860032" y="1857992"/>
            <a:ext cx="3024336" cy="3472925"/>
          </a:xfrm>
          <a:prstGeom prst="rect">
            <a:avLst/>
          </a:prstGeom>
        </p:spPr>
      </p:pic>
    </p:spTree>
    <p:extLst>
      <p:ext uri="{BB962C8B-B14F-4D97-AF65-F5344CB8AC3E}">
        <p14:creationId xmlns:p14="http://schemas.microsoft.com/office/powerpoint/2010/main" val="4096270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xEl>
                                              <p:pRg st="0" end="0"/>
                                            </p:txEl>
                                          </p:spTgt>
                                        </p:tgtEl>
                                        <p:attrNameLst>
                                          <p:attrName>style.visibility</p:attrName>
                                        </p:attrNameLst>
                                      </p:cBhvr>
                                      <p:to>
                                        <p:strVal val="visible"/>
                                      </p:to>
                                    </p:set>
                                    <p:animEffect transition="in" filter="fade">
                                      <p:cBhvr>
                                        <p:cTn id="10" dur="500"/>
                                        <p:tgtEl>
                                          <p:spTgt spid="12">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4">
                                            <p:txEl>
                                              <p:pRg st="0" end="0"/>
                                            </p:txEl>
                                          </p:spTgt>
                                        </p:tgtEl>
                                        <p:attrNameLst>
                                          <p:attrName>style.visibility</p:attrName>
                                        </p:attrNameLst>
                                      </p:cBhvr>
                                      <p:to>
                                        <p:strVal val="visible"/>
                                      </p:to>
                                    </p:set>
                                    <p:animEffect transition="in" filter="fade">
                                      <p:cBhvr>
                                        <p:cTn id="13" dur="500"/>
                                        <p:tgtEl>
                                          <p:spTgt spid="1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allAtOnce"/>
      <p:bldP spid="12" grpId="0" build="allAtOnce"/>
      <p:bldP spid="14" grpId="0" build="allAtOnce"/>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 xmlns:a16="http://schemas.microsoft.com/office/drawing/2014/main" id="{B89D8A89-EAC0-41AE-8BF6-EDBD81A9ECF5}"/>
              </a:ext>
            </a:extLst>
          </p:cNvPr>
          <p:cNvSpPr>
            <a:spLocks noGrp="1"/>
          </p:cNvSpPr>
          <p:nvPr>
            <p:ph type="title"/>
          </p:nvPr>
        </p:nvSpPr>
        <p:spPr/>
        <p:txBody>
          <a:bodyPr/>
          <a:lstStyle/>
          <a:p>
            <a:r>
              <a:rPr lang="ru-RU" sz="4000" b="1" dirty="0">
                <a:solidFill>
                  <a:srgbClr val="002A4F"/>
                </a:solidFill>
                <a:latin typeface="Exo 2" panose="00000500000000000000" pitchFamily="2" charset="-52"/>
              </a:rPr>
              <a:t>Заполнение созданных слайдов</a:t>
            </a:r>
            <a:endParaRPr lang="ru-RU" dirty="0"/>
          </a:p>
        </p:txBody>
      </p:sp>
      <p:sp>
        <p:nvSpPr>
          <p:cNvPr id="3" name="Текст 2">
            <a:extLst>
              <a:ext uri="{FF2B5EF4-FFF2-40B4-BE49-F238E27FC236}">
                <a16:creationId xmlns="" xmlns:a16="http://schemas.microsoft.com/office/drawing/2014/main" id="{2184B166-C433-4FD2-A19C-5C8F7A4676C9}"/>
              </a:ext>
            </a:extLst>
          </p:cNvPr>
          <p:cNvSpPr>
            <a:spLocks noGrp="1"/>
          </p:cNvSpPr>
          <p:nvPr>
            <p:ph type="body" sz="half" idx="10"/>
          </p:nvPr>
        </p:nvSpPr>
        <p:spPr/>
        <p:txBody>
          <a:bodyPr/>
          <a:lstStyle/>
          <a:p>
            <a:r>
              <a:rPr lang="ru-RU" dirty="0"/>
              <a:t>2</a:t>
            </a:r>
          </a:p>
        </p:txBody>
      </p:sp>
      <p:sp>
        <p:nvSpPr>
          <p:cNvPr id="4" name="Текст 3">
            <a:extLst>
              <a:ext uri="{FF2B5EF4-FFF2-40B4-BE49-F238E27FC236}">
                <a16:creationId xmlns="" xmlns:a16="http://schemas.microsoft.com/office/drawing/2014/main" id="{D8EA6E93-D9E4-40E8-8C52-05DA05C7AB33}"/>
              </a:ext>
            </a:extLst>
          </p:cNvPr>
          <p:cNvSpPr>
            <a:spLocks noGrp="1"/>
          </p:cNvSpPr>
          <p:nvPr>
            <p:ph type="body" sz="half" idx="12"/>
          </p:nvPr>
        </p:nvSpPr>
        <p:spPr/>
        <p:txBody>
          <a:bodyPr/>
          <a:lstStyle/>
          <a:p>
            <a:endParaRPr lang="ru-RU"/>
          </a:p>
        </p:txBody>
      </p:sp>
      <p:sp>
        <p:nvSpPr>
          <p:cNvPr id="5" name="Объект 4">
            <a:extLst>
              <a:ext uri="{FF2B5EF4-FFF2-40B4-BE49-F238E27FC236}">
                <a16:creationId xmlns="" xmlns:a16="http://schemas.microsoft.com/office/drawing/2014/main" id="{C3D2F123-8084-4811-9020-F32AED60F7A4}"/>
              </a:ext>
            </a:extLst>
          </p:cNvPr>
          <p:cNvSpPr>
            <a:spLocks noGrp="1"/>
          </p:cNvSpPr>
          <p:nvPr>
            <p:ph sz="quarter" idx="13"/>
          </p:nvPr>
        </p:nvSpPr>
        <p:spPr/>
        <p:txBody>
          <a:bodyPr/>
          <a:lstStyle/>
          <a:p>
            <a:r>
              <a:rPr lang="ru-RU" sz="1400" dirty="0"/>
              <a:t>После создания слайда его можно заполнить информацией. Для начала можно изменить заголовок слайда, для этого кликаем два раза мышкой по надписи «Заголовок слайда» и вводим другой текст. По такому же принципу вводится текст в поле ниже.</a:t>
            </a:r>
          </a:p>
          <a:p>
            <a:endParaRPr lang="ru-RU" dirty="0"/>
          </a:p>
        </p:txBody>
      </p:sp>
      <p:pic>
        <p:nvPicPr>
          <p:cNvPr id="8" name="Рисунок 7">
            <a:extLst>
              <a:ext uri="{FF2B5EF4-FFF2-40B4-BE49-F238E27FC236}">
                <a16:creationId xmlns="" xmlns:a16="http://schemas.microsoft.com/office/drawing/2014/main" id="{92B4B1A0-F6AA-4817-8BDC-CCFDBDACB727}"/>
              </a:ext>
            </a:extLst>
          </p:cNvPr>
          <p:cNvPicPr>
            <a:picLocks noChangeAspect="1"/>
          </p:cNvPicPr>
          <p:nvPr/>
        </p:nvPicPr>
        <p:blipFill>
          <a:blip r:embed="rId2" cstate="print"/>
          <a:stretch>
            <a:fillRect/>
          </a:stretch>
        </p:blipFill>
        <p:spPr>
          <a:xfrm>
            <a:off x="498885" y="2456373"/>
            <a:ext cx="3838003" cy="3060859"/>
          </a:xfrm>
          <a:prstGeom prst="rect">
            <a:avLst/>
          </a:prstGeom>
        </p:spPr>
      </p:pic>
      <p:pic>
        <p:nvPicPr>
          <p:cNvPr id="9" name="Рисунок 8">
            <a:extLst>
              <a:ext uri="{FF2B5EF4-FFF2-40B4-BE49-F238E27FC236}">
                <a16:creationId xmlns="" xmlns:a16="http://schemas.microsoft.com/office/drawing/2014/main" id="{8031BA7D-7B3D-4958-80FE-13870C5A04A4}"/>
              </a:ext>
            </a:extLst>
          </p:cNvPr>
          <p:cNvPicPr>
            <a:picLocks noChangeAspect="1"/>
          </p:cNvPicPr>
          <p:nvPr/>
        </p:nvPicPr>
        <p:blipFill>
          <a:blip r:embed="rId3" cstate="print"/>
          <a:stretch>
            <a:fillRect/>
          </a:stretch>
        </p:blipFill>
        <p:spPr>
          <a:xfrm rot="13926663">
            <a:off x="3387038" y="2388421"/>
            <a:ext cx="1383912" cy="1505843"/>
          </a:xfrm>
          <a:prstGeom prst="rect">
            <a:avLst/>
          </a:prstGeom>
        </p:spPr>
      </p:pic>
    </p:spTree>
    <p:extLst>
      <p:ext uri="{BB962C8B-B14F-4D97-AF65-F5344CB8AC3E}">
        <p14:creationId xmlns:p14="http://schemas.microsoft.com/office/powerpoint/2010/main" val="12080728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a:extLst>
              <a:ext uri="{FF2B5EF4-FFF2-40B4-BE49-F238E27FC236}">
                <a16:creationId xmlns="" xmlns:a16="http://schemas.microsoft.com/office/drawing/2014/main" id="{F9A37966-E377-4E74-83C5-C5F21034957D}"/>
              </a:ext>
            </a:extLst>
          </p:cNvPr>
          <p:cNvSpPr>
            <a:spLocks noGrp="1"/>
          </p:cNvSpPr>
          <p:nvPr>
            <p:ph type="title"/>
          </p:nvPr>
        </p:nvSpPr>
        <p:spPr/>
        <p:txBody>
          <a:bodyPr>
            <a:normAutofit fontScale="90000"/>
          </a:bodyPr>
          <a:lstStyle/>
          <a:p>
            <a:r>
              <a:rPr lang="ru-RU" dirty="0"/>
              <a:t>Заполнение созданных слайдов</a:t>
            </a:r>
          </a:p>
        </p:txBody>
      </p:sp>
      <p:sp>
        <p:nvSpPr>
          <p:cNvPr id="4" name="Текст 3">
            <a:extLst>
              <a:ext uri="{FF2B5EF4-FFF2-40B4-BE49-F238E27FC236}">
                <a16:creationId xmlns="" xmlns:a16="http://schemas.microsoft.com/office/drawing/2014/main" id="{48D43E22-653E-498C-90F3-AB2F5C4281CB}"/>
              </a:ext>
            </a:extLst>
          </p:cNvPr>
          <p:cNvSpPr>
            <a:spLocks noGrp="1"/>
          </p:cNvSpPr>
          <p:nvPr>
            <p:ph type="body" sz="half" idx="4294967295"/>
          </p:nvPr>
        </p:nvSpPr>
        <p:spPr>
          <a:xfrm>
            <a:off x="457200" y="1435101"/>
            <a:ext cx="8219256" cy="4514180"/>
          </a:xfrm>
        </p:spPr>
        <p:txBody>
          <a:bodyPr>
            <a:normAutofit/>
          </a:bodyPr>
          <a:lstStyle/>
          <a:p>
            <a:r>
              <a:rPr lang="ru-RU" sz="1400" dirty="0"/>
              <a:t>Если под заголовком должна быть такая информация как, видео или картинка, то для этого нужно воспользоваться кнопками, которые находится посередине этого поля. Здесь доступно шесть кнопок для вставки таблиц, диаграмм, рисунков </a:t>
            </a:r>
            <a:r>
              <a:rPr lang="ru-RU" sz="1400" dirty="0" err="1"/>
              <a:t>SmartArt</a:t>
            </a:r>
            <a:r>
              <a:rPr lang="ru-RU" sz="1400" dirty="0"/>
              <a:t>, фотографий, картинок из библиотеки </a:t>
            </a:r>
            <a:r>
              <a:rPr lang="ru-RU" sz="1400" dirty="0" err="1"/>
              <a:t>PowerPoint</a:t>
            </a:r>
            <a:r>
              <a:rPr lang="ru-RU" sz="1400" dirty="0"/>
              <a:t> и видео</a:t>
            </a:r>
          </a:p>
        </p:txBody>
      </p:sp>
      <p:sp>
        <p:nvSpPr>
          <p:cNvPr id="5" name="Текст 4">
            <a:extLst>
              <a:ext uri="{FF2B5EF4-FFF2-40B4-BE49-F238E27FC236}">
                <a16:creationId xmlns="" xmlns:a16="http://schemas.microsoft.com/office/drawing/2014/main" id="{61B46E71-A518-4017-A660-03FCBE1BDDE6}"/>
              </a:ext>
            </a:extLst>
          </p:cNvPr>
          <p:cNvSpPr>
            <a:spLocks noGrp="1"/>
          </p:cNvSpPr>
          <p:nvPr>
            <p:ph type="body" sz="half" idx="10"/>
          </p:nvPr>
        </p:nvSpPr>
        <p:spPr/>
        <p:txBody>
          <a:bodyPr/>
          <a:lstStyle/>
          <a:p>
            <a:r>
              <a:rPr lang="ru-RU" dirty="0"/>
              <a:t>3</a:t>
            </a:r>
          </a:p>
        </p:txBody>
      </p:sp>
      <p:pic>
        <p:nvPicPr>
          <p:cNvPr id="11" name="Рисунок 10">
            <a:extLst>
              <a:ext uri="{FF2B5EF4-FFF2-40B4-BE49-F238E27FC236}">
                <a16:creationId xmlns="" xmlns:a16="http://schemas.microsoft.com/office/drawing/2014/main" id="{AC8CFB37-D7F5-4FE6-B162-28C9D6AF368F}"/>
              </a:ext>
            </a:extLst>
          </p:cNvPr>
          <p:cNvPicPr>
            <a:picLocks noChangeAspect="1"/>
          </p:cNvPicPr>
          <p:nvPr/>
        </p:nvPicPr>
        <p:blipFill rotWithShape="1">
          <a:blip r:embed="rId2" cstate="print"/>
          <a:srcRect l="18500" t="27601" r="28738" b="13600"/>
          <a:stretch/>
        </p:blipFill>
        <p:spPr>
          <a:xfrm>
            <a:off x="899592" y="2636912"/>
            <a:ext cx="4824536" cy="3024336"/>
          </a:xfrm>
          <a:prstGeom prst="rect">
            <a:avLst/>
          </a:prstGeom>
        </p:spPr>
      </p:pic>
      <p:pic>
        <p:nvPicPr>
          <p:cNvPr id="12" name="Рисунок 11">
            <a:extLst>
              <a:ext uri="{FF2B5EF4-FFF2-40B4-BE49-F238E27FC236}">
                <a16:creationId xmlns="" xmlns:a16="http://schemas.microsoft.com/office/drawing/2014/main" id="{09CED72F-A1B9-4232-BB80-A0FE9BE5AFA2}"/>
              </a:ext>
            </a:extLst>
          </p:cNvPr>
          <p:cNvPicPr>
            <a:picLocks noChangeAspect="1"/>
          </p:cNvPicPr>
          <p:nvPr/>
        </p:nvPicPr>
        <p:blipFill>
          <a:blip r:embed="rId3" cstate="print"/>
          <a:stretch>
            <a:fillRect/>
          </a:stretch>
        </p:blipFill>
        <p:spPr>
          <a:xfrm rot="7016441">
            <a:off x="2283455" y="3973330"/>
            <a:ext cx="1205040" cy="936104"/>
          </a:xfrm>
          <a:prstGeom prst="rect">
            <a:avLst/>
          </a:prstGeom>
        </p:spPr>
      </p:pic>
    </p:spTree>
    <p:extLst>
      <p:ext uri="{BB962C8B-B14F-4D97-AF65-F5344CB8AC3E}">
        <p14:creationId xmlns:p14="http://schemas.microsoft.com/office/powerpoint/2010/main" val="26290728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Текст 3"/>
          <p:cNvSpPr>
            <a:spLocks noGrp="1"/>
          </p:cNvSpPr>
          <p:nvPr>
            <p:ph type="body" sz="half" idx="10"/>
          </p:nvPr>
        </p:nvSpPr>
        <p:spPr>
          <a:xfrm>
            <a:off x="8388424" y="-27384"/>
            <a:ext cx="504056" cy="432049"/>
          </a:xfrm>
          <a:solidFill>
            <a:srgbClr val="002A4F"/>
          </a:solidFill>
          <a:ln>
            <a:solidFill>
              <a:srgbClr val="AA7B59"/>
            </a:solidFill>
          </a:ln>
        </p:spPr>
        <p:txBody>
          <a:bodyPr/>
          <a:lstStyle/>
          <a:p>
            <a:pPr algn="ctr"/>
            <a:r>
              <a:rPr lang="ru-RU" dirty="0"/>
              <a:t>4</a:t>
            </a:r>
          </a:p>
        </p:txBody>
      </p:sp>
      <p:sp>
        <p:nvSpPr>
          <p:cNvPr id="7" name="2 Subtítulo"/>
          <p:cNvSpPr txBox="1">
            <a:spLocks/>
          </p:cNvSpPr>
          <p:nvPr/>
        </p:nvSpPr>
        <p:spPr>
          <a:xfrm>
            <a:off x="403920" y="260648"/>
            <a:ext cx="7776864" cy="864096"/>
          </a:xfrm>
          <a:prstGeom prst="rect">
            <a:avLst/>
          </a:prstGeom>
        </p:spPr>
        <p:txBody>
          <a:bodyP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spcBef>
                <a:spcPts val="0"/>
              </a:spcBef>
              <a:buNone/>
            </a:pPr>
            <a:r>
              <a:rPr lang="ru-RU" sz="2800" b="1" dirty="0">
                <a:solidFill>
                  <a:srgbClr val="002A4F"/>
                </a:solidFill>
                <a:latin typeface="Exo 2" panose="00000500000000000000" pitchFamily="2" charset="-52"/>
              </a:rPr>
              <a:t>ШРИФТЫ </a:t>
            </a:r>
            <a:r>
              <a:rPr lang="ru-RU" sz="2800" b="1" dirty="0">
                <a:solidFill>
                  <a:schemeClr val="tx1">
                    <a:lumMod val="65000"/>
                    <a:lumOff val="35000"/>
                  </a:schemeClr>
                </a:solidFill>
                <a:latin typeface="Exo 2" panose="00000500000000000000" pitchFamily="2" charset="-52"/>
              </a:rPr>
              <a:t>Как установить шрифт</a:t>
            </a:r>
          </a:p>
        </p:txBody>
      </p:sp>
      <p:sp>
        <p:nvSpPr>
          <p:cNvPr id="10" name="Текст 3"/>
          <p:cNvSpPr>
            <a:spLocks noGrp="1"/>
          </p:cNvSpPr>
          <p:nvPr>
            <p:ph type="body" sz="half" idx="4294967295"/>
          </p:nvPr>
        </p:nvSpPr>
        <p:spPr>
          <a:xfrm>
            <a:off x="323528" y="6453336"/>
            <a:ext cx="1584176" cy="288032"/>
          </a:xfrm>
        </p:spPr>
        <p:txBody>
          <a:bodyPr>
            <a:normAutofit/>
          </a:bodyPr>
          <a:lstStyle>
            <a:lvl1pPr marL="0" indent="0" algn="ctr">
              <a:buNone/>
              <a:defRPr sz="1000" b="0">
                <a:solidFill>
                  <a:schemeClr val="tx1">
                    <a:lumMod val="50000"/>
                    <a:lumOff val="50000"/>
                  </a:schemeClr>
                </a:solidFill>
                <a:latin typeface="TT Norms Regular" pitchFamily="50" charset="-52"/>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dirty="0">
                <a:solidFill>
                  <a:schemeClr val="tx1">
                    <a:lumMod val="65000"/>
                    <a:lumOff val="35000"/>
                  </a:schemeClr>
                </a:solidFill>
              </a:rPr>
              <a:t>.</a:t>
            </a:r>
          </a:p>
        </p:txBody>
      </p:sp>
      <p:sp>
        <p:nvSpPr>
          <p:cNvPr id="12" name="3 CuadroTexto"/>
          <p:cNvSpPr txBox="1"/>
          <p:nvPr/>
        </p:nvSpPr>
        <p:spPr>
          <a:xfrm>
            <a:off x="230078" y="1430363"/>
            <a:ext cx="7488832" cy="738664"/>
          </a:xfrm>
          <a:prstGeom prst="rect">
            <a:avLst/>
          </a:prstGeom>
          <a:noFill/>
        </p:spPr>
        <p:txBody>
          <a:bodyPr wrap="square" lIns="0" tIns="0" rIns="0" bIns="0" numCol="1" spcCol="720000" rtlCol="0">
            <a:spAutoFit/>
          </a:bodyPr>
          <a:lstStyle/>
          <a:p>
            <a:pPr indent="360363">
              <a:spcAft>
                <a:spcPts val="600"/>
              </a:spcAft>
            </a:pPr>
            <a:r>
              <a:rPr lang="ru-RU" sz="1400" dirty="0">
                <a:solidFill>
                  <a:schemeClr val="tx1">
                    <a:lumMod val="65000"/>
                    <a:lumOff val="35000"/>
                  </a:schemeClr>
                </a:solidFill>
                <a:latin typeface="Exo 2 "/>
              </a:rPr>
              <a:t>Чтобы установить шрифт нужно: зайти в папку со шрифтами- кликнуть на шрифт два раза левой, после чего выйдет меню в котором нужно нажать кнопку УСТАНОВИТЬ. После этих действий шрифт установится на вашем ПК.</a:t>
            </a:r>
          </a:p>
          <a:p>
            <a:pPr>
              <a:spcAft>
                <a:spcPts val="600"/>
              </a:spcAft>
            </a:pPr>
            <a:endParaRPr lang="ru-RU" sz="100" dirty="0">
              <a:solidFill>
                <a:schemeClr val="tx1">
                  <a:lumMod val="75000"/>
                  <a:lumOff val="25000"/>
                </a:schemeClr>
              </a:solidFill>
              <a:latin typeface="TT Norms Regular" pitchFamily="50" charset="-52"/>
            </a:endParaRPr>
          </a:p>
        </p:txBody>
      </p:sp>
      <p:pic>
        <p:nvPicPr>
          <p:cNvPr id="16" name="Рисунок 15">
            <a:extLst>
              <a:ext uri="{FF2B5EF4-FFF2-40B4-BE49-F238E27FC236}">
                <a16:creationId xmlns="" xmlns:a16="http://schemas.microsoft.com/office/drawing/2014/main" id="{079EE300-9FD9-4DC3-BE91-C89238172F70}"/>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17834" b="9086"/>
          <a:stretch/>
        </p:blipFill>
        <p:spPr>
          <a:xfrm>
            <a:off x="6804248" y="6178622"/>
            <a:ext cx="1872208" cy="634754"/>
          </a:xfrm>
          <a:prstGeom prst="rect">
            <a:avLst/>
          </a:prstGeom>
        </p:spPr>
      </p:pic>
      <p:pic>
        <p:nvPicPr>
          <p:cNvPr id="2" name="Рисунок 1">
            <a:extLst>
              <a:ext uri="{FF2B5EF4-FFF2-40B4-BE49-F238E27FC236}">
                <a16:creationId xmlns="" xmlns:a16="http://schemas.microsoft.com/office/drawing/2014/main" id="{BBD3DB91-7815-4AF7-8E9A-DF1D28FC2C11}"/>
              </a:ext>
            </a:extLst>
          </p:cNvPr>
          <p:cNvPicPr>
            <a:picLocks noChangeAspect="1"/>
          </p:cNvPicPr>
          <p:nvPr/>
        </p:nvPicPr>
        <p:blipFill rotWithShape="1">
          <a:blip r:embed="rId3" cstate="print"/>
          <a:srcRect l="9051" t="15001" r="16926" b="16400"/>
          <a:stretch/>
        </p:blipFill>
        <p:spPr>
          <a:xfrm>
            <a:off x="436462" y="2288705"/>
            <a:ext cx="4375009" cy="2280590"/>
          </a:xfrm>
          <a:prstGeom prst="rect">
            <a:avLst/>
          </a:prstGeom>
        </p:spPr>
      </p:pic>
      <p:pic>
        <p:nvPicPr>
          <p:cNvPr id="5" name="Рисунок 4">
            <a:extLst>
              <a:ext uri="{FF2B5EF4-FFF2-40B4-BE49-F238E27FC236}">
                <a16:creationId xmlns="" xmlns:a16="http://schemas.microsoft.com/office/drawing/2014/main" id="{F03B8819-7E77-44D8-8F0E-78CC068F7310}"/>
              </a:ext>
            </a:extLst>
          </p:cNvPr>
          <p:cNvPicPr>
            <a:picLocks noChangeAspect="1"/>
          </p:cNvPicPr>
          <p:nvPr/>
        </p:nvPicPr>
        <p:blipFill rotWithShape="1">
          <a:blip r:embed="rId4" cstate="print"/>
          <a:srcRect r="74984" b="66031"/>
          <a:stretch/>
        </p:blipFill>
        <p:spPr>
          <a:xfrm>
            <a:off x="3823602" y="2450498"/>
            <a:ext cx="4561870" cy="3231208"/>
          </a:xfrm>
          <a:prstGeom prst="rect">
            <a:avLst/>
          </a:prstGeom>
        </p:spPr>
      </p:pic>
      <p:cxnSp>
        <p:nvCxnSpPr>
          <p:cNvPr id="11" name="Прямая со стрелкой 10">
            <a:extLst>
              <a:ext uri="{FF2B5EF4-FFF2-40B4-BE49-F238E27FC236}">
                <a16:creationId xmlns="" xmlns:a16="http://schemas.microsoft.com/office/drawing/2014/main" id="{DAC74961-3ABC-4871-90CB-BC683DDA9FD9}"/>
              </a:ext>
            </a:extLst>
          </p:cNvPr>
          <p:cNvCxnSpPr/>
          <p:nvPr/>
        </p:nvCxnSpPr>
        <p:spPr>
          <a:xfrm flipH="1" flipV="1">
            <a:off x="6029382" y="3465436"/>
            <a:ext cx="1152000" cy="828000"/>
          </a:xfrm>
          <a:prstGeom prst="straightConnector1">
            <a:avLst/>
          </a:prstGeom>
          <a:ln w="76200">
            <a:solidFill>
              <a:srgbClr val="002060"/>
            </a:solidFill>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8663043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Effect transition="in" filter="fade">
                                      <p:cBhvr>
                                        <p:cTn id="7" dur="500"/>
                                        <p:tgtEl>
                                          <p:spTgt spid="1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uild="allAtOnce"/>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Текст 3"/>
          <p:cNvSpPr>
            <a:spLocks noGrp="1"/>
          </p:cNvSpPr>
          <p:nvPr>
            <p:ph type="body" sz="half" idx="10"/>
          </p:nvPr>
        </p:nvSpPr>
        <p:spPr>
          <a:xfrm>
            <a:off x="8388424" y="-27384"/>
            <a:ext cx="504056" cy="432049"/>
          </a:xfrm>
          <a:solidFill>
            <a:srgbClr val="002A4F"/>
          </a:solidFill>
          <a:ln>
            <a:solidFill>
              <a:srgbClr val="AA7B59"/>
            </a:solidFill>
          </a:ln>
        </p:spPr>
        <p:txBody>
          <a:bodyPr/>
          <a:lstStyle/>
          <a:p>
            <a:pPr algn="ctr"/>
            <a:r>
              <a:rPr lang="ru-RU" dirty="0"/>
              <a:t>5</a:t>
            </a:r>
          </a:p>
        </p:txBody>
      </p:sp>
      <p:sp>
        <p:nvSpPr>
          <p:cNvPr id="7" name="2 Subtítulo"/>
          <p:cNvSpPr txBox="1">
            <a:spLocks/>
          </p:cNvSpPr>
          <p:nvPr/>
        </p:nvSpPr>
        <p:spPr>
          <a:xfrm>
            <a:off x="403920" y="260648"/>
            <a:ext cx="7776864" cy="864096"/>
          </a:xfrm>
          <a:prstGeom prst="rect">
            <a:avLst/>
          </a:prstGeom>
        </p:spPr>
        <p:txBody>
          <a:bodyP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spcBef>
                <a:spcPts val="0"/>
              </a:spcBef>
              <a:buNone/>
            </a:pPr>
            <a:r>
              <a:rPr lang="ru-RU" sz="2800" b="1" dirty="0">
                <a:solidFill>
                  <a:srgbClr val="002A4F"/>
                </a:solidFill>
                <a:latin typeface="Exo 2" panose="00000500000000000000" pitchFamily="2" charset="-52"/>
              </a:rPr>
              <a:t>ШРИФТЫ </a:t>
            </a:r>
            <a:r>
              <a:rPr lang="ru-RU" sz="2800" b="1" dirty="0">
                <a:solidFill>
                  <a:schemeClr val="tx1">
                    <a:lumMod val="65000"/>
                    <a:lumOff val="35000"/>
                  </a:schemeClr>
                </a:solidFill>
                <a:latin typeface="Exo 2" panose="00000500000000000000" pitchFamily="2" charset="-52"/>
              </a:rPr>
              <a:t>Как поменять шрифт в презентации</a:t>
            </a:r>
          </a:p>
        </p:txBody>
      </p:sp>
      <p:sp>
        <p:nvSpPr>
          <p:cNvPr id="10" name="Текст 3"/>
          <p:cNvSpPr>
            <a:spLocks noGrp="1"/>
          </p:cNvSpPr>
          <p:nvPr>
            <p:ph type="body" sz="half" idx="4294967295"/>
          </p:nvPr>
        </p:nvSpPr>
        <p:spPr>
          <a:xfrm>
            <a:off x="323528" y="6453336"/>
            <a:ext cx="1584176" cy="288032"/>
          </a:xfrm>
        </p:spPr>
        <p:txBody>
          <a:bodyPr>
            <a:normAutofit/>
          </a:bodyPr>
          <a:lstStyle>
            <a:lvl1pPr marL="0" indent="0" algn="ctr">
              <a:buNone/>
              <a:defRPr sz="1000" b="0">
                <a:solidFill>
                  <a:schemeClr val="tx1">
                    <a:lumMod val="50000"/>
                    <a:lumOff val="50000"/>
                  </a:schemeClr>
                </a:solidFill>
                <a:latin typeface="TT Norms Regular" pitchFamily="50" charset="-52"/>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dirty="0">
                <a:solidFill>
                  <a:schemeClr val="tx1">
                    <a:lumMod val="65000"/>
                    <a:lumOff val="35000"/>
                  </a:schemeClr>
                </a:solidFill>
              </a:rPr>
              <a:t>.</a:t>
            </a:r>
          </a:p>
        </p:txBody>
      </p:sp>
      <p:sp>
        <p:nvSpPr>
          <p:cNvPr id="12" name="3 CuadroTexto"/>
          <p:cNvSpPr txBox="1"/>
          <p:nvPr/>
        </p:nvSpPr>
        <p:spPr>
          <a:xfrm>
            <a:off x="230078" y="1430363"/>
            <a:ext cx="7488832" cy="738664"/>
          </a:xfrm>
          <a:prstGeom prst="rect">
            <a:avLst/>
          </a:prstGeom>
          <a:noFill/>
        </p:spPr>
        <p:txBody>
          <a:bodyPr wrap="square" lIns="0" tIns="0" rIns="0" bIns="0" numCol="1" spcCol="720000" rtlCol="0">
            <a:spAutoFit/>
          </a:bodyPr>
          <a:lstStyle/>
          <a:p>
            <a:pPr indent="360363">
              <a:spcAft>
                <a:spcPts val="600"/>
              </a:spcAft>
            </a:pPr>
            <a:r>
              <a:rPr lang="ru-RU" sz="1400" dirty="0">
                <a:solidFill>
                  <a:schemeClr val="tx1">
                    <a:lumMod val="65000"/>
                    <a:lumOff val="35000"/>
                  </a:schemeClr>
                </a:solidFill>
                <a:latin typeface="Exo 2 "/>
              </a:rPr>
              <a:t>Для того, чтобы поменять шрифт текста необходимо: выделить текст – (после этого в появившемся окне) выбираем нужный шрифт, в данном случае это </a:t>
            </a:r>
            <a:r>
              <a:rPr lang="en-US" sz="1400" dirty="0">
                <a:solidFill>
                  <a:schemeClr val="tx1">
                    <a:lumMod val="65000"/>
                    <a:lumOff val="35000"/>
                  </a:schemeClr>
                </a:solidFill>
                <a:latin typeface="Exo 2 "/>
              </a:rPr>
              <a:t> </a:t>
            </a:r>
            <a:r>
              <a:rPr lang="pt-BR" sz="1400" dirty="0">
                <a:solidFill>
                  <a:schemeClr val="tx1">
                    <a:lumMod val="65000"/>
                    <a:lumOff val="35000"/>
                  </a:schemeClr>
                </a:solidFill>
                <a:latin typeface="Exo 2 "/>
              </a:rPr>
              <a:t>Exo 2 Extra Bold </a:t>
            </a:r>
            <a:r>
              <a:rPr lang="ru-RU" sz="1400" dirty="0">
                <a:solidFill>
                  <a:schemeClr val="tx1">
                    <a:lumMod val="65000"/>
                    <a:lumOff val="35000"/>
                  </a:schemeClr>
                </a:solidFill>
                <a:latin typeface="Exo 2 "/>
              </a:rPr>
              <a:t>или </a:t>
            </a:r>
            <a:r>
              <a:rPr lang="pt-BR" sz="1400" dirty="0">
                <a:solidFill>
                  <a:schemeClr val="tx1">
                    <a:lumMod val="65000"/>
                    <a:lumOff val="35000"/>
                  </a:schemeClr>
                </a:solidFill>
                <a:latin typeface="Exo 2 "/>
              </a:rPr>
              <a:t>Exo 2 Medium Regular</a:t>
            </a:r>
            <a:r>
              <a:rPr lang="ru-RU" sz="1400" dirty="0">
                <a:solidFill>
                  <a:schemeClr val="tx1">
                    <a:lumMod val="65000"/>
                    <a:lumOff val="35000"/>
                  </a:schemeClr>
                </a:solidFill>
                <a:latin typeface="Exo 2 "/>
              </a:rPr>
              <a:t> </a:t>
            </a:r>
          </a:p>
          <a:p>
            <a:pPr>
              <a:spcAft>
                <a:spcPts val="600"/>
              </a:spcAft>
            </a:pPr>
            <a:endParaRPr lang="ru-RU" sz="100" dirty="0">
              <a:solidFill>
                <a:schemeClr val="tx1">
                  <a:lumMod val="75000"/>
                  <a:lumOff val="25000"/>
                </a:schemeClr>
              </a:solidFill>
              <a:latin typeface="TT Norms Regular" pitchFamily="50" charset="-52"/>
            </a:endParaRPr>
          </a:p>
        </p:txBody>
      </p:sp>
      <p:pic>
        <p:nvPicPr>
          <p:cNvPr id="16" name="Рисунок 15">
            <a:extLst>
              <a:ext uri="{FF2B5EF4-FFF2-40B4-BE49-F238E27FC236}">
                <a16:creationId xmlns="" xmlns:a16="http://schemas.microsoft.com/office/drawing/2014/main" id="{079EE300-9FD9-4DC3-BE91-C89238172F70}"/>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17834" b="9086"/>
          <a:stretch/>
        </p:blipFill>
        <p:spPr>
          <a:xfrm>
            <a:off x="6804248" y="6178622"/>
            <a:ext cx="1872208" cy="634754"/>
          </a:xfrm>
          <a:prstGeom prst="rect">
            <a:avLst/>
          </a:prstGeom>
        </p:spPr>
      </p:pic>
      <p:pic>
        <p:nvPicPr>
          <p:cNvPr id="3" name="Рисунок 2">
            <a:extLst>
              <a:ext uri="{FF2B5EF4-FFF2-40B4-BE49-F238E27FC236}">
                <a16:creationId xmlns="" xmlns:a16="http://schemas.microsoft.com/office/drawing/2014/main" id="{D1DAC9DD-282B-4DD5-B2A5-9BA9C98E7D77}"/>
              </a:ext>
            </a:extLst>
          </p:cNvPr>
          <p:cNvPicPr>
            <a:picLocks noChangeAspect="1"/>
          </p:cNvPicPr>
          <p:nvPr/>
        </p:nvPicPr>
        <p:blipFill rotWithShape="1">
          <a:blip r:embed="rId3" cstate="print"/>
          <a:srcRect l="17713" t="28497" r="18500" b="45799"/>
          <a:stretch/>
        </p:blipFill>
        <p:spPr>
          <a:xfrm>
            <a:off x="403920" y="2510981"/>
            <a:ext cx="7941719" cy="1800200"/>
          </a:xfrm>
          <a:prstGeom prst="rect">
            <a:avLst/>
          </a:prstGeom>
        </p:spPr>
      </p:pic>
    </p:spTree>
    <p:extLst>
      <p:ext uri="{BB962C8B-B14F-4D97-AF65-F5344CB8AC3E}">
        <p14:creationId xmlns:p14="http://schemas.microsoft.com/office/powerpoint/2010/main" val="40996670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Effect transition="in" filter="fade">
                                      <p:cBhvr>
                                        <p:cTn id="7" dur="500"/>
                                        <p:tgtEl>
                                          <p:spTgt spid="1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uild="allAtOnce"/>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Текст 3"/>
          <p:cNvSpPr>
            <a:spLocks noGrp="1"/>
          </p:cNvSpPr>
          <p:nvPr>
            <p:ph type="body" sz="half" idx="10"/>
          </p:nvPr>
        </p:nvSpPr>
        <p:spPr>
          <a:xfrm>
            <a:off x="8388424" y="-27384"/>
            <a:ext cx="504056" cy="432049"/>
          </a:xfrm>
          <a:solidFill>
            <a:srgbClr val="002A4F"/>
          </a:solidFill>
          <a:ln>
            <a:solidFill>
              <a:srgbClr val="AA7B59"/>
            </a:solidFill>
          </a:ln>
        </p:spPr>
        <p:txBody>
          <a:bodyPr/>
          <a:lstStyle/>
          <a:p>
            <a:pPr algn="ctr"/>
            <a:r>
              <a:rPr lang="ru-RU" dirty="0"/>
              <a:t>6</a:t>
            </a:r>
          </a:p>
        </p:txBody>
      </p:sp>
      <p:sp>
        <p:nvSpPr>
          <p:cNvPr id="7" name="2 Subtítulo"/>
          <p:cNvSpPr txBox="1">
            <a:spLocks/>
          </p:cNvSpPr>
          <p:nvPr/>
        </p:nvSpPr>
        <p:spPr>
          <a:xfrm>
            <a:off x="403920" y="260648"/>
            <a:ext cx="7776864" cy="864096"/>
          </a:xfrm>
          <a:prstGeom prst="rect">
            <a:avLst/>
          </a:prstGeom>
        </p:spPr>
        <p:txBody>
          <a:bodyP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spcBef>
                <a:spcPts val="0"/>
              </a:spcBef>
              <a:buNone/>
            </a:pPr>
            <a:r>
              <a:rPr lang="ru-RU" sz="2800" b="1" dirty="0">
                <a:solidFill>
                  <a:srgbClr val="002A4F"/>
                </a:solidFill>
                <a:latin typeface="Exo 2" panose="00000500000000000000" pitchFamily="2" charset="-52"/>
              </a:rPr>
              <a:t>ШРИФТЫ </a:t>
            </a:r>
            <a:r>
              <a:rPr lang="ru-RU" sz="2800" b="1" dirty="0">
                <a:solidFill>
                  <a:schemeClr val="tx1">
                    <a:lumMod val="65000"/>
                    <a:lumOff val="35000"/>
                  </a:schemeClr>
                </a:solidFill>
                <a:latin typeface="Exo 2" panose="00000500000000000000" pitchFamily="2" charset="-52"/>
              </a:rPr>
              <a:t>Как поменять цвет шрифта</a:t>
            </a:r>
          </a:p>
        </p:txBody>
      </p:sp>
      <p:sp>
        <p:nvSpPr>
          <p:cNvPr id="10" name="Текст 3"/>
          <p:cNvSpPr>
            <a:spLocks noGrp="1"/>
          </p:cNvSpPr>
          <p:nvPr>
            <p:ph type="body" sz="half" idx="4294967295"/>
          </p:nvPr>
        </p:nvSpPr>
        <p:spPr>
          <a:xfrm>
            <a:off x="323528" y="6453336"/>
            <a:ext cx="1584176" cy="288032"/>
          </a:xfrm>
        </p:spPr>
        <p:txBody>
          <a:bodyPr>
            <a:normAutofit/>
          </a:bodyPr>
          <a:lstStyle>
            <a:lvl1pPr marL="0" indent="0" algn="ctr">
              <a:buNone/>
              <a:defRPr sz="1000" b="0">
                <a:solidFill>
                  <a:schemeClr val="tx1">
                    <a:lumMod val="50000"/>
                    <a:lumOff val="50000"/>
                  </a:schemeClr>
                </a:solidFill>
                <a:latin typeface="TT Norms Regular" pitchFamily="50" charset="-52"/>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dirty="0">
                <a:solidFill>
                  <a:schemeClr val="tx1">
                    <a:lumMod val="65000"/>
                    <a:lumOff val="35000"/>
                  </a:schemeClr>
                </a:solidFill>
              </a:rPr>
              <a:t>.</a:t>
            </a:r>
          </a:p>
        </p:txBody>
      </p:sp>
      <p:sp>
        <p:nvSpPr>
          <p:cNvPr id="12" name="3 CuadroTexto"/>
          <p:cNvSpPr txBox="1"/>
          <p:nvPr/>
        </p:nvSpPr>
        <p:spPr>
          <a:xfrm>
            <a:off x="230078" y="1430363"/>
            <a:ext cx="7488832" cy="954107"/>
          </a:xfrm>
          <a:prstGeom prst="rect">
            <a:avLst/>
          </a:prstGeom>
          <a:noFill/>
        </p:spPr>
        <p:txBody>
          <a:bodyPr wrap="square" lIns="0" tIns="0" rIns="0" bIns="0" numCol="1" spcCol="720000" rtlCol="0">
            <a:spAutoFit/>
          </a:bodyPr>
          <a:lstStyle/>
          <a:p>
            <a:pPr indent="360363">
              <a:spcAft>
                <a:spcPts val="600"/>
              </a:spcAft>
            </a:pPr>
            <a:r>
              <a:rPr lang="ru-RU" sz="1400" dirty="0">
                <a:solidFill>
                  <a:schemeClr val="tx1">
                    <a:lumMod val="65000"/>
                    <a:lumOff val="35000"/>
                  </a:schemeClr>
                </a:solidFill>
                <a:latin typeface="Exo 2 "/>
              </a:rPr>
              <a:t>Для того, чтобы поменять текст шрифта необходимо: выделить текст – (после этого в появившемся окне) выбираем стрелочку рядом с буквой А– далее выбираем нужный цвет. (Если панель не появилась – нажмите правой кнопкой мыши на выделенный текст) </a:t>
            </a:r>
          </a:p>
          <a:p>
            <a:pPr>
              <a:spcAft>
                <a:spcPts val="600"/>
              </a:spcAft>
            </a:pPr>
            <a:endParaRPr lang="ru-RU" sz="100" dirty="0">
              <a:solidFill>
                <a:schemeClr val="tx1">
                  <a:lumMod val="75000"/>
                  <a:lumOff val="25000"/>
                </a:schemeClr>
              </a:solidFill>
              <a:latin typeface="TT Norms Regular" pitchFamily="50" charset="-52"/>
            </a:endParaRPr>
          </a:p>
        </p:txBody>
      </p:sp>
      <p:pic>
        <p:nvPicPr>
          <p:cNvPr id="16" name="Рисунок 15">
            <a:extLst>
              <a:ext uri="{FF2B5EF4-FFF2-40B4-BE49-F238E27FC236}">
                <a16:creationId xmlns="" xmlns:a16="http://schemas.microsoft.com/office/drawing/2014/main" id="{079EE300-9FD9-4DC3-BE91-C89238172F70}"/>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17834" b="9086"/>
          <a:stretch/>
        </p:blipFill>
        <p:spPr>
          <a:xfrm>
            <a:off x="6804248" y="6178622"/>
            <a:ext cx="1872208" cy="634754"/>
          </a:xfrm>
          <a:prstGeom prst="rect">
            <a:avLst/>
          </a:prstGeom>
        </p:spPr>
      </p:pic>
      <p:pic>
        <p:nvPicPr>
          <p:cNvPr id="2" name="Рисунок 1">
            <a:extLst>
              <a:ext uri="{FF2B5EF4-FFF2-40B4-BE49-F238E27FC236}">
                <a16:creationId xmlns="" xmlns:a16="http://schemas.microsoft.com/office/drawing/2014/main" id="{50165108-DABE-4632-8529-B2F169716833}"/>
              </a:ext>
            </a:extLst>
          </p:cNvPr>
          <p:cNvPicPr>
            <a:picLocks noChangeAspect="1"/>
          </p:cNvPicPr>
          <p:nvPr/>
        </p:nvPicPr>
        <p:blipFill rotWithShape="1">
          <a:blip r:embed="rId3" cstate="print"/>
          <a:srcRect l="57875" t="25839" r="19288" b="59800"/>
          <a:stretch/>
        </p:blipFill>
        <p:spPr>
          <a:xfrm>
            <a:off x="323528" y="2390876"/>
            <a:ext cx="4156228" cy="1470172"/>
          </a:xfrm>
          <a:prstGeom prst="rect">
            <a:avLst/>
          </a:prstGeom>
        </p:spPr>
      </p:pic>
      <p:pic>
        <p:nvPicPr>
          <p:cNvPr id="5" name="Рисунок 4">
            <a:extLst>
              <a:ext uri="{FF2B5EF4-FFF2-40B4-BE49-F238E27FC236}">
                <a16:creationId xmlns="" xmlns:a16="http://schemas.microsoft.com/office/drawing/2014/main" id="{51CA940E-63A4-4ABF-8C73-B05EB6467C1E}"/>
              </a:ext>
            </a:extLst>
          </p:cNvPr>
          <p:cNvPicPr>
            <a:picLocks noChangeAspect="1"/>
          </p:cNvPicPr>
          <p:nvPr/>
        </p:nvPicPr>
        <p:blipFill>
          <a:blip r:embed="rId4" cstate="print"/>
          <a:stretch>
            <a:fillRect/>
          </a:stretch>
        </p:blipFill>
        <p:spPr>
          <a:xfrm rot="6574540">
            <a:off x="1955273" y="3165295"/>
            <a:ext cx="1420491" cy="1103472"/>
          </a:xfrm>
          <a:prstGeom prst="rect">
            <a:avLst/>
          </a:prstGeom>
        </p:spPr>
      </p:pic>
      <p:pic>
        <p:nvPicPr>
          <p:cNvPr id="6" name="Рисунок 5">
            <a:extLst>
              <a:ext uri="{FF2B5EF4-FFF2-40B4-BE49-F238E27FC236}">
                <a16:creationId xmlns="" xmlns:a16="http://schemas.microsoft.com/office/drawing/2014/main" id="{EB5BBC89-3D8A-4F7D-B3C7-FC40D2CC5401}"/>
              </a:ext>
            </a:extLst>
          </p:cNvPr>
          <p:cNvPicPr>
            <a:picLocks noChangeAspect="1"/>
          </p:cNvPicPr>
          <p:nvPr/>
        </p:nvPicPr>
        <p:blipFill rotWithShape="1">
          <a:blip r:embed="rId5" cstate="print"/>
          <a:srcRect l="66316" t="25502" r="17713" b="51534"/>
          <a:stretch/>
        </p:blipFill>
        <p:spPr>
          <a:xfrm>
            <a:off x="4878440" y="2837184"/>
            <a:ext cx="3604159" cy="2914883"/>
          </a:xfrm>
          <a:prstGeom prst="rect">
            <a:avLst/>
          </a:prstGeom>
        </p:spPr>
      </p:pic>
      <p:pic>
        <p:nvPicPr>
          <p:cNvPr id="8" name="Рисунок 7">
            <a:extLst>
              <a:ext uri="{FF2B5EF4-FFF2-40B4-BE49-F238E27FC236}">
                <a16:creationId xmlns="" xmlns:a16="http://schemas.microsoft.com/office/drawing/2014/main" id="{EC24BA3A-AE7F-47CE-95BA-9BFDE0B375E2}"/>
              </a:ext>
            </a:extLst>
          </p:cNvPr>
          <p:cNvPicPr>
            <a:picLocks noChangeAspect="1"/>
          </p:cNvPicPr>
          <p:nvPr/>
        </p:nvPicPr>
        <p:blipFill>
          <a:blip r:embed="rId6" cstate="print"/>
          <a:stretch>
            <a:fillRect/>
          </a:stretch>
        </p:blipFill>
        <p:spPr>
          <a:xfrm>
            <a:off x="4871538" y="4769595"/>
            <a:ext cx="1063835" cy="1195750"/>
          </a:xfrm>
          <a:prstGeom prst="rect">
            <a:avLst/>
          </a:prstGeom>
        </p:spPr>
      </p:pic>
    </p:spTree>
    <p:extLst>
      <p:ext uri="{BB962C8B-B14F-4D97-AF65-F5344CB8AC3E}">
        <p14:creationId xmlns:p14="http://schemas.microsoft.com/office/powerpoint/2010/main" val="37547377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Effect transition="in" filter="fade">
                                      <p:cBhvr>
                                        <p:cTn id="7" dur="500"/>
                                        <p:tgtEl>
                                          <p:spTgt spid="1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uild="allAtOnce"/>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Текст 3"/>
          <p:cNvSpPr>
            <a:spLocks noGrp="1"/>
          </p:cNvSpPr>
          <p:nvPr>
            <p:ph type="body" sz="half" idx="10"/>
          </p:nvPr>
        </p:nvSpPr>
        <p:spPr>
          <a:xfrm>
            <a:off x="8388424" y="-27384"/>
            <a:ext cx="504056" cy="432049"/>
          </a:xfrm>
          <a:solidFill>
            <a:srgbClr val="002A4F"/>
          </a:solidFill>
          <a:ln>
            <a:solidFill>
              <a:srgbClr val="AA7B59"/>
            </a:solidFill>
          </a:ln>
        </p:spPr>
        <p:txBody>
          <a:bodyPr/>
          <a:lstStyle/>
          <a:p>
            <a:pPr algn="ctr"/>
            <a:r>
              <a:rPr lang="ru-RU" dirty="0"/>
              <a:t>7</a:t>
            </a:r>
          </a:p>
        </p:txBody>
      </p:sp>
      <p:sp>
        <p:nvSpPr>
          <p:cNvPr id="7" name="2 Subtítulo"/>
          <p:cNvSpPr txBox="1">
            <a:spLocks/>
          </p:cNvSpPr>
          <p:nvPr/>
        </p:nvSpPr>
        <p:spPr>
          <a:xfrm>
            <a:off x="403920" y="260648"/>
            <a:ext cx="7776864" cy="864096"/>
          </a:xfrm>
          <a:prstGeom prst="rect">
            <a:avLst/>
          </a:prstGeom>
        </p:spPr>
        <p:txBody>
          <a:bodyP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spcBef>
                <a:spcPts val="0"/>
              </a:spcBef>
              <a:buNone/>
            </a:pPr>
            <a:r>
              <a:rPr lang="ru-RU" sz="2800" b="1" dirty="0">
                <a:solidFill>
                  <a:srgbClr val="002A4F"/>
                </a:solidFill>
                <a:latin typeface="Exo 2" panose="00000500000000000000" pitchFamily="2" charset="-52"/>
              </a:rPr>
              <a:t>ШРИФТЫ </a:t>
            </a:r>
            <a:r>
              <a:rPr lang="ru-RU" sz="2800" b="1" dirty="0">
                <a:solidFill>
                  <a:schemeClr val="tx1">
                    <a:lumMod val="65000"/>
                    <a:lumOff val="35000"/>
                  </a:schemeClr>
                </a:solidFill>
                <a:latin typeface="Exo 2" panose="00000500000000000000" pitchFamily="2" charset="-52"/>
              </a:rPr>
              <a:t>Как поменять цвет шрифта</a:t>
            </a:r>
          </a:p>
        </p:txBody>
      </p:sp>
      <p:sp>
        <p:nvSpPr>
          <p:cNvPr id="10" name="Текст 3"/>
          <p:cNvSpPr>
            <a:spLocks noGrp="1"/>
          </p:cNvSpPr>
          <p:nvPr>
            <p:ph type="body" sz="half" idx="4294967295"/>
          </p:nvPr>
        </p:nvSpPr>
        <p:spPr>
          <a:xfrm>
            <a:off x="323528" y="6453336"/>
            <a:ext cx="1584176" cy="288032"/>
          </a:xfrm>
        </p:spPr>
        <p:txBody>
          <a:bodyPr>
            <a:normAutofit/>
          </a:bodyPr>
          <a:lstStyle>
            <a:lvl1pPr marL="0" indent="0" algn="ctr">
              <a:buNone/>
              <a:defRPr sz="1000" b="0">
                <a:solidFill>
                  <a:schemeClr val="tx1">
                    <a:lumMod val="50000"/>
                    <a:lumOff val="50000"/>
                  </a:schemeClr>
                </a:solidFill>
                <a:latin typeface="TT Norms Regular" pitchFamily="50" charset="-52"/>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dirty="0">
                <a:solidFill>
                  <a:schemeClr val="tx1">
                    <a:lumMod val="65000"/>
                    <a:lumOff val="35000"/>
                  </a:schemeClr>
                </a:solidFill>
              </a:rPr>
              <a:t>.</a:t>
            </a:r>
          </a:p>
        </p:txBody>
      </p:sp>
      <p:sp>
        <p:nvSpPr>
          <p:cNvPr id="12" name="3 CuadroTexto"/>
          <p:cNvSpPr txBox="1"/>
          <p:nvPr/>
        </p:nvSpPr>
        <p:spPr>
          <a:xfrm>
            <a:off x="179512" y="1467129"/>
            <a:ext cx="7488832" cy="307777"/>
          </a:xfrm>
          <a:prstGeom prst="rect">
            <a:avLst/>
          </a:prstGeom>
          <a:noFill/>
        </p:spPr>
        <p:txBody>
          <a:bodyPr wrap="square" lIns="0" tIns="0" rIns="0" bIns="0" numCol="1" spcCol="720000" rtlCol="0">
            <a:spAutoFit/>
          </a:bodyPr>
          <a:lstStyle/>
          <a:p>
            <a:pPr indent="360363">
              <a:spcAft>
                <a:spcPts val="600"/>
              </a:spcAft>
            </a:pPr>
            <a:r>
              <a:rPr lang="ru-RU" sz="1400" dirty="0">
                <a:solidFill>
                  <a:schemeClr val="tx1">
                    <a:lumMod val="65000"/>
                    <a:lumOff val="35000"/>
                  </a:schemeClr>
                </a:solidFill>
                <a:latin typeface="Exo 2 "/>
              </a:rPr>
              <a:t>В презентации для основного текста используется </a:t>
            </a:r>
            <a:r>
              <a:rPr lang="ru-RU" sz="1400" b="1" dirty="0">
                <a:solidFill>
                  <a:schemeClr val="tx1">
                    <a:lumMod val="65000"/>
                    <a:lumOff val="35000"/>
                  </a:schemeClr>
                </a:solidFill>
                <a:latin typeface="Exo 2 "/>
              </a:rPr>
              <a:t>3 оттенок серого</a:t>
            </a:r>
            <a:r>
              <a:rPr lang="ru-RU" sz="1400" dirty="0">
                <a:solidFill>
                  <a:schemeClr val="tx1">
                    <a:lumMod val="65000"/>
                    <a:lumOff val="35000"/>
                  </a:schemeClr>
                </a:solidFill>
                <a:latin typeface="Exo 2 "/>
              </a:rPr>
              <a:t>.</a:t>
            </a:r>
          </a:p>
          <a:p>
            <a:pPr>
              <a:spcAft>
                <a:spcPts val="600"/>
              </a:spcAft>
            </a:pPr>
            <a:endParaRPr lang="ru-RU" sz="100" dirty="0">
              <a:solidFill>
                <a:schemeClr val="tx1">
                  <a:lumMod val="75000"/>
                  <a:lumOff val="25000"/>
                </a:schemeClr>
              </a:solidFill>
              <a:latin typeface="TT Norms Regular" pitchFamily="50" charset="-52"/>
            </a:endParaRPr>
          </a:p>
        </p:txBody>
      </p:sp>
      <p:pic>
        <p:nvPicPr>
          <p:cNvPr id="16" name="Рисунок 15">
            <a:extLst>
              <a:ext uri="{FF2B5EF4-FFF2-40B4-BE49-F238E27FC236}">
                <a16:creationId xmlns="" xmlns:a16="http://schemas.microsoft.com/office/drawing/2014/main" id="{079EE300-9FD9-4DC3-BE91-C89238172F70}"/>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17834" b="9086"/>
          <a:stretch/>
        </p:blipFill>
        <p:spPr>
          <a:xfrm>
            <a:off x="6804248" y="6178622"/>
            <a:ext cx="1872208" cy="634754"/>
          </a:xfrm>
          <a:prstGeom prst="rect">
            <a:avLst/>
          </a:prstGeom>
        </p:spPr>
      </p:pic>
      <p:grpSp>
        <p:nvGrpSpPr>
          <p:cNvPr id="18" name="Группа 17">
            <a:extLst>
              <a:ext uri="{FF2B5EF4-FFF2-40B4-BE49-F238E27FC236}">
                <a16:creationId xmlns="" xmlns:a16="http://schemas.microsoft.com/office/drawing/2014/main" id="{5476BB98-39B0-4191-ACC6-E5B9E89872E0}"/>
              </a:ext>
            </a:extLst>
          </p:cNvPr>
          <p:cNvGrpSpPr/>
          <p:nvPr/>
        </p:nvGrpSpPr>
        <p:grpSpPr>
          <a:xfrm>
            <a:off x="403920" y="1971558"/>
            <a:ext cx="3007630" cy="2914883"/>
            <a:chOff x="628266" y="2043759"/>
            <a:chExt cx="3007630" cy="2914883"/>
          </a:xfrm>
        </p:grpSpPr>
        <p:grpSp>
          <p:nvGrpSpPr>
            <p:cNvPr id="17" name="Группа 16">
              <a:extLst>
                <a:ext uri="{FF2B5EF4-FFF2-40B4-BE49-F238E27FC236}">
                  <a16:creationId xmlns="" xmlns:a16="http://schemas.microsoft.com/office/drawing/2014/main" id="{0AD14283-037D-4228-903B-E21CC25DDE77}"/>
                </a:ext>
              </a:extLst>
            </p:cNvPr>
            <p:cNvGrpSpPr/>
            <p:nvPr/>
          </p:nvGrpSpPr>
          <p:grpSpPr>
            <a:xfrm>
              <a:off x="628266" y="2043759"/>
              <a:ext cx="3007630" cy="2914883"/>
              <a:chOff x="628266" y="2043759"/>
              <a:chExt cx="3007630" cy="2914883"/>
            </a:xfrm>
          </p:grpSpPr>
          <p:grpSp>
            <p:nvGrpSpPr>
              <p:cNvPr id="15" name="Группа 14">
                <a:extLst>
                  <a:ext uri="{FF2B5EF4-FFF2-40B4-BE49-F238E27FC236}">
                    <a16:creationId xmlns="" xmlns:a16="http://schemas.microsoft.com/office/drawing/2014/main" id="{7A2A8CEB-ED2A-4AFA-8708-FF42A7E078AB}"/>
                  </a:ext>
                </a:extLst>
              </p:cNvPr>
              <p:cNvGrpSpPr/>
              <p:nvPr/>
            </p:nvGrpSpPr>
            <p:grpSpPr>
              <a:xfrm>
                <a:off x="629778" y="2043759"/>
                <a:ext cx="3006118" cy="2914883"/>
                <a:chOff x="629778" y="2043759"/>
                <a:chExt cx="3006118" cy="2914883"/>
              </a:xfrm>
            </p:grpSpPr>
            <p:pic>
              <p:nvPicPr>
                <p:cNvPr id="6" name="Рисунок 5">
                  <a:extLst>
                    <a:ext uri="{FF2B5EF4-FFF2-40B4-BE49-F238E27FC236}">
                      <a16:creationId xmlns="" xmlns:a16="http://schemas.microsoft.com/office/drawing/2014/main" id="{EB5BBC89-3D8A-4F7D-B3C7-FC40D2CC5401}"/>
                    </a:ext>
                  </a:extLst>
                </p:cNvPr>
                <p:cNvPicPr>
                  <a:picLocks noChangeAspect="1"/>
                </p:cNvPicPr>
                <p:nvPr/>
              </p:nvPicPr>
              <p:blipFill rotWithShape="1">
                <a:blip r:embed="rId3" cstate="print"/>
                <a:srcRect l="68134" t="31768" r="19103" b="45268"/>
                <a:stretch/>
              </p:blipFill>
              <p:spPr>
                <a:xfrm>
                  <a:off x="755576" y="2043759"/>
                  <a:ext cx="2880320" cy="2914883"/>
                </a:xfrm>
                <a:prstGeom prst="rect">
                  <a:avLst/>
                </a:prstGeom>
              </p:spPr>
            </p:pic>
            <p:pic>
              <p:nvPicPr>
                <p:cNvPr id="8" name="Рисунок 7">
                  <a:extLst>
                    <a:ext uri="{FF2B5EF4-FFF2-40B4-BE49-F238E27FC236}">
                      <a16:creationId xmlns="" xmlns:a16="http://schemas.microsoft.com/office/drawing/2014/main" id="{EC24BA3A-AE7F-47CE-95BA-9BFDE0B375E2}"/>
                    </a:ext>
                  </a:extLst>
                </p:cNvPr>
                <p:cNvPicPr>
                  <a:picLocks noChangeAspect="1"/>
                </p:cNvPicPr>
                <p:nvPr/>
              </p:nvPicPr>
              <p:blipFill>
                <a:blip r:embed="rId4" cstate="print"/>
                <a:stretch>
                  <a:fillRect/>
                </a:stretch>
              </p:blipFill>
              <p:spPr>
                <a:xfrm rot="15611655">
                  <a:off x="987349" y="3039636"/>
                  <a:ext cx="1668108" cy="1874953"/>
                </a:xfrm>
                <a:prstGeom prst="rect">
                  <a:avLst/>
                </a:prstGeom>
              </p:spPr>
            </p:pic>
            <p:sp>
              <p:nvSpPr>
                <p:cNvPr id="13" name="TextBox 12">
                  <a:extLst>
                    <a:ext uri="{FF2B5EF4-FFF2-40B4-BE49-F238E27FC236}">
                      <a16:creationId xmlns="" xmlns:a16="http://schemas.microsoft.com/office/drawing/2014/main" id="{9BFD892D-F261-4242-A5E9-48D66F2950B2}"/>
                    </a:ext>
                  </a:extLst>
                </p:cNvPr>
                <p:cNvSpPr txBox="1"/>
                <p:nvPr/>
              </p:nvSpPr>
              <p:spPr>
                <a:xfrm>
                  <a:off x="629778" y="2706413"/>
                  <a:ext cx="914400" cy="914400"/>
                </a:xfrm>
                <a:prstGeom prst="rect">
                  <a:avLst/>
                </a:prstGeom>
              </p:spPr>
              <p:txBody>
                <a:bodyPr vert="horz" wrap="none" lIns="91440" tIns="45720" rIns="91440" bIns="45720" rtlCol="0" anchor="ctr">
                  <a:noAutofit/>
                </a:bodyPr>
                <a:lstStyle/>
                <a:p>
                  <a:pPr algn="ctr"/>
                  <a:r>
                    <a:rPr lang="ru-RU" sz="1400" b="1" dirty="0">
                      <a:solidFill>
                        <a:srgbClr val="002A4F"/>
                      </a:solidFill>
                    </a:rPr>
                    <a:t>2</a:t>
                  </a:r>
                </a:p>
              </p:txBody>
            </p:sp>
          </p:grpSp>
          <p:sp>
            <p:nvSpPr>
              <p:cNvPr id="14" name="TextBox 13">
                <a:extLst>
                  <a:ext uri="{FF2B5EF4-FFF2-40B4-BE49-F238E27FC236}">
                    <a16:creationId xmlns="" xmlns:a16="http://schemas.microsoft.com/office/drawing/2014/main" id="{6175C992-5CF6-4313-BA99-3D7CBA376D95}"/>
                  </a:ext>
                </a:extLst>
              </p:cNvPr>
              <p:cNvSpPr txBox="1"/>
              <p:nvPr/>
            </p:nvSpPr>
            <p:spPr>
              <a:xfrm>
                <a:off x="628266" y="2926990"/>
                <a:ext cx="914400" cy="914400"/>
              </a:xfrm>
              <a:prstGeom prst="rect">
                <a:avLst/>
              </a:prstGeom>
            </p:spPr>
            <p:txBody>
              <a:bodyPr vert="horz" wrap="none" lIns="91440" tIns="45720" rIns="91440" bIns="45720" rtlCol="0" anchor="ctr">
                <a:noAutofit/>
              </a:bodyPr>
              <a:lstStyle/>
              <a:p>
                <a:pPr algn="ctr"/>
                <a:r>
                  <a:rPr lang="ru-RU" sz="1400" b="1" dirty="0">
                    <a:solidFill>
                      <a:srgbClr val="002A4F"/>
                    </a:solidFill>
                  </a:rPr>
                  <a:t>3</a:t>
                </a:r>
              </a:p>
            </p:txBody>
          </p:sp>
        </p:grpSp>
        <p:sp>
          <p:nvSpPr>
            <p:cNvPr id="3" name="TextBox 2">
              <a:extLst>
                <a:ext uri="{FF2B5EF4-FFF2-40B4-BE49-F238E27FC236}">
                  <a16:creationId xmlns="" xmlns:a16="http://schemas.microsoft.com/office/drawing/2014/main" id="{CF13C591-2240-4F3D-95EC-24FE9C097595}"/>
                </a:ext>
              </a:extLst>
            </p:cNvPr>
            <p:cNvSpPr txBox="1"/>
            <p:nvPr/>
          </p:nvSpPr>
          <p:spPr>
            <a:xfrm>
              <a:off x="648530" y="2567942"/>
              <a:ext cx="914400" cy="914400"/>
            </a:xfrm>
            <a:prstGeom prst="rect">
              <a:avLst/>
            </a:prstGeom>
          </p:spPr>
          <p:txBody>
            <a:bodyPr vert="horz" wrap="none" lIns="91440" tIns="45720" rIns="91440" bIns="45720" rtlCol="0" anchor="ctr">
              <a:noAutofit/>
            </a:bodyPr>
            <a:lstStyle/>
            <a:p>
              <a:pPr algn="ctr"/>
              <a:r>
                <a:rPr lang="ru-RU" sz="1400" b="1" dirty="0">
                  <a:solidFill>
                    <a:srgbClr val="002A4F"/>
                  </a:solidFill>
                </a:rPr>
                <a:t>1</a:t>
              </a:r>
            </a:p>
            <a:p>
              <a:pPr algn="ctr"/>
              <a:endParaRPr lang="ru-RU" sz="1400" b="1" dirty="0">
                <a:solidFill>
                  <a:srgbClr val="002A4F"/>
                </a:solidFill>
              </a:endParaRPr>
            </a:p>
          </p:txBody>
        </p:sp>
      </p:grpSp>
      <p:sp>
        <p:nvSpPr>
          <p:cNvPr id="19" name="Прямоугольник 18">
            <a:extLst>
              <a:ext uri="{FF2B5EF4-FFF2-40B4-BE49-F238E27FC236}">
                <a16:creationId xmlns="" xmlns:a16="http://schemas.microsoft.com/office/drawing/2014/main" id="{DFA83780-5891-4721-9FAD-4CC6E93E50B8}"/>
              </a:ext>
            </a:extLst>
          </p:cNvPr>
          <p:cNvSpPr/>
          <p:nvPr/>
        </p:nvSpPr>
        <p:spPr>
          <a:xfrm>
            <a:off x="3816424" y="1901194"/>
            <a:ext cx="4572000" cy="1384995"/>
          </a:xfrm>
          <a:prstGeom prst="rect">
            <a:avLst/>
          </a:prstGeom>
        </p:spPr>
        <p:txBody>
          <a:bodyPr>
            <a:spAutoFit/>
          </a:bodyPr>
          <a:lstStyle/>
          <a:p>
            <a:r>
              <a:rPr lang="ru-RU" sz="1400" dirty="0">
                <a:solidFill>
                  <a:schemeClr val="tx1">
                    <a:lumMod val="65000"/>
                    <a:lumOff val="35000"/>
                  </a:schemeClr>
                </a:solidFill>
                <a:latin typeface="Exo 2 Medium" panose="00000600000000000000" pitchFamily="2" charset="-52"/>
              </a:rPr>
              <a:t>В качестве цвета заголовков используется </a:t>
            </a:r>
            <a:r>
              <a:rPr lang="ru-RU" sz="1400" b="1" dirty="0">
                <a:solidFill>
                  <a:srgbClr val="002A4F"/>
                </a:solidFill>
                <a:latin typeface="Exo 2 Medium" panose="00000600000000000000" pitchFamily="2" charset="-52"/>
              </a:rPr>
              <a:t>синий</a:t>
            </a:r>
            <a:r>
              <a:rPr lang="ru-RU" sz="1400" dirty="0">
                <a:solidFill>
                  <a:schemeClr val="tx1">
                    <a:lumMod val="65000"/>
                    <a:lumOff val="35000"/>
                  </a:schemeClr>
                </a:solidFill>
                <a:latin typeface="Exo 2 Medium" panose="00000600000000000000" pitchFamily="2" charset="-52"/>
              </a:rPr>
              <a:t> со значениями RGB: 0/42/ 79. Для того, чтобы вбить эти данные необходимо: выделить текст- нажать стрелочку рядом с </a:t>
            </a:r>
            <a:r>
              <a:rPr lang="ru-RU" sz="1400" b="1" dirty="0">
                <a:solidFill>
                  <a:schemeClr val="tx1">
                    <a:lumMod val="65000"/>
                    <a:lumOff val="35000"/>
                  </a:schemeClr>
                </a:solidFill>
                <a:latin typeface="Exo 2 Medium" panose="00000600000000000000" pitchFamily="2" charset="-52"/>
              </a:rPr>
              <a:t>А</a:t>
            </a:r>
            <a:r>
              <a:rPr lang="ru-RU" sz="1400" dirty="0">
                <a:solidFill>
                  <a:schemeClr val="tx1">
                    <a:lumMod val="65000"/>
                    <a:lumOff val="35000"/>
                  </a:schemeClr>
                </a:solidFill>
                <a:latin typeface="Exo 2 Medium" panose="00000600000000000000" pitchFamily="2" charset="-52"/>
              </a:rPr>
              <a:t> (на </a:t>
            </a:r>
            <a:r>
              <a:rPr lang="ru-RU" sz="1400" dirty="0" err="1">
                <a:solidFill>
                  <a:schemeClr val="tx1">
                    <a:lumMod val="65000"/>
                    <a:lumOff val="35000"/>
                  </a:schemeClr>
                </a:solidFill>
                <a:latin typeface="Exo 2 Medium" panose="00000600000000000000" pitchFamily="2" charset="-52"/>
              </a:rPr>
              <a:t>панеле</a:t>
            </a:r>
            <a:r>
              <a:rPr lang="ru-RU" sz="1400" dirty="0">
                <a:solidFill>
                  <a:schemeClr val="tx1">
                    <a:lumMod val="65000"/>
                    <a:lumOff val="35000"/>
                  </a:schemeClr>
                </a:solidFill>
                <a:latin typeface="Exo 2 Medium" panose="00000600000000000000" pitchFamily="2" charset="-52"/>
              </a:rPr>
              <a:t>, которая появится) – затем нажать «другие цвета» - «спектр» и вбить нужные данные в таком же порядке.  </a:t>
            </a:r>
          </a:p>
        </p:txBody>
      </p:sp>
      <p:pic>
        <p:nvPicPr>
          <p:cNvPr id="20" name="Рисунок 19">
            <a:extLst>
              <a:ext uri="{FF2B5EF4-FFF2-40B4-BE49-F238E27FC236}">
                <a16:creationId xmlns="" xmlns:a16="http://schemas.microsoft.com/office/drawing/2014/main" id="{738AD812-91EC-4918-B2BC-31AF57198CC8}"/>
              </a:ext>
            </a:extLst>
          </p:cNvPr>
          <p:cNvPicPr>
            <a:picLocks noChangeAspect="1"/>
          </p:cNvPicPr>
          <p:nvPr/>
        </p:nvPicPr>
        <p:blipFill rotWithShape="1">
          <a:blip r:embed="rId5" cstate="print"/>
          <a:srcRect l="64175" t="40170" r="23225" b="31224"/>
          <a:stretch/>
        </p:blipFill>
        <p:spPr>
          <a:xfrm>
            <a:off x="3816424" y="3503754"/>
            <a:ext cx="1802159" cy="2301510"/>
          </a:xfrm>
          <a:prstGeom prst="rect">
            <a:avLst/>
          </a:prstGeom>
        </p:spPr>
      </p:pic>
      <p:pic>
        <p:nvPicPr>
          <p:cNvPr id="21" name="Рисунок 20">
            <a:extLst>
              <a:ext uri="{FF2B5EF4-FFF2-40B4-BE49-F238E27FC236}">
                <a16:creationId xmlns="" xmlns:a16="http://schemas.microsoft.com/office/drawing/2014/main" id="{87D6AEC8-7949-4DEF-AB10-A741467C10F9}"/>
              </a:ext>
            </a:extLst>
          </p:cNvPr>
          <p:cNvPicPr>
            <a:picLocks noChangeAspect="1"/>
          </p:cNvPicPr>
          <p:nvPr/>
        </p:nvPicPr>
        <p:blipFill rotWithShape="1">
          <a:blip r:embed="rId6" cstate="print"/>
          <a:srcRect l="55512" t="40169" r="24013" b="20908"/>
          <a:stretch/>
        </p:blipFill>
        <p:spPr>
          <a:xfrm>
            <a:off x="6081709" y="3529403"/>
            <a:ext cx="2088232" cy="2232990"/>
          </a:xfrm>
          <a:prstGeom prst="rect">
            <a:avLst/>
          </a:prstGeom>
        </p:spPr>
      </p:pic>
      <p:pic>
        <p:nvPicPr>
          <p:cNvPr id="22" name="Рисунок 21">
            <a:extLst>
              <a:ext uri="{FF2B5EF4-FFF2-40B4-BE49-F238E27FC236}">
                <a16:creationId xmlns="" xmlns:a16="http://schemas.microsoft.com/office/drawing/2014/main" id="{E1B3F1D5-1528-4919-88C5-E3B1C5084FCA}"/>
              </a:ext>
            </a:extLst>
          </p:cNvPr>
          <p:cNvPicPr>
            <a:picLocks noChangeAspect="1"/>
          </p:cNvPicPr>
          <p:nvPr/>
        </p:nvPicPr>
        <p:blipFill>
          <a:blip r:embed="rId7" cstate="print"/>
          <a:stretch>
            <a:fillRect/>
          </a:stretch>
        </p:blipFill>
        <p:spPr>
          <a:xfrm rot="8097208">
            <a:off x="5180817" y="4380076"/>
            <a:ext cx="983079" cy="907242"/>
          </a:xfrm>
          <a:prstGeom prst="rect">
            <a:avLst/>
          </a:prstGeom>
        </p:spPr>
      </p:pic>
    </p:spTree>
    <p:extLst>
      <p:ext uri="{BB962C8B-B14F-4D97-AF65-F5344CB8AC3E}">
        <p14:creationId xmlns:p14="http://schemas.microsoft.com/office/powerpoint/2010/main" val="35496853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Effect transition="in" filter="fade">
                                      <p:cBhvr>
                                        <p:cTn id="7" dur="500"/>
                                        <p:tgtEl>
                                          <p:spTgt spid="1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uild="allAtOnce"/>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Текст 3"/>
          <p:cNvSpPr>
            <a:spLocks noGrp="1"/>
          </p:cNvSpPr>
          <p:nvPr>
            <p:ph type="body" sz="half" idx="10"/>
          </p:nvPr>
        </p:nvSpPr>
        <p:spPr>
          <a:xfrm>
            <a:off x="8388424" y="-27384"/>
            <a:ext cx="504056" cy="432049"/>
          </a:xfrm>
          <a:solidFill>
            <a:srgbClr val="002A4F"/>
          </a:solidFill>
          <a:ln>
            <a:solidFill>
              <a:srgbClr val="AA7B59"/>
            </a:solidFill>
          </a:ln>
        </p:spPr>
        <p:txBody>
          <a:bodyPr/>
          <a:lstStyle/>
          <a:p>
            <a:pPr algn="ctr"/>
            <a:r>
              <a:rPr lang="ru-RU" dirty="0"/>
              <a:t>8</a:t>
            </a:r>
          </a:p>
        </p:txBody>
      </p:sp>
      <p:sp>
        <p:nvSpPr>
          <p:cNvPr id="7" name="2 Subtítulo"/>
          <p:cNvSpPr txBox="1">
            <a:spLocks/>
          </p:cNvSpPr>
          <p:nvPr/>
        </p:nvSpPr>
        <p:spPr>
          <a:xfrm>
            <a:off x="403920" y="260648"/>
            <a:ext cx="7776864" cy="864096"/>
          </a:xfrm>
          <a:prstGeom prst="rect">
            <a:avLst/>
          </a:prstGeom>
        </p:spPr>
        <p:txBody>
          <a:bodyP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spcBef>
                <a:spcPts val="0"/>
              </a:spcBef>
              <a:buNone/>
            </a:pPr>
            <a:r>
              <a:rPr lang="ru-RU" sz="2800" b="1" dirty="0">
                <a:solidFill>
                  <a:srgbClr val="002A4F"/>
                </a:solidFill>
                <a:latin typeface="Exo 2" panose="00000500000000000000" pitchFamily="2" charset="-52"/>
              </a:rPr>
              <a:t>ШРИФТЫ</a:t>
            </a:r>
          </a:p>
          <a:p>
            <a:pPr marL="0" indent="0">
              <a:spcBef>
                <a:spcPts val="0"/>
              </a:spcBef>
              <a:buNone/>
            </a:pPr>
            <a:r>
              <a:rPr lang="ru-RU" sz="2800" dirty="0">
                <a:solidFill>
                  <a:schemeClr val="tx1">
                    <a:lumMod val="65000"/>
                    <a:lumOff val="35000"/>
                  </a:schemeClr>
                </a:solidFill>
                <a:latin typeface="Exo 2" panose="00000500000000000000" pitchFamily="2" charset="-52"/>
              </a:rPr>
              <a:t>используемые в презентации</a:t>
            </a:r>
          </a:p>
        </p:txBody>
      </p:sp>
      <p:sp>
        <p:nvSpPr>
          <p:cNvPr id="10" name="Текст 3"/>
          <p:cNvSpPr>
            <a:spLocks noGrp="1"/>
          </p:cNvSpPr>
          <p:nvPr>
            <p:ph type="body" sz="half" idx="4294967295"/>
          </p:nvPr>
        </p:nvSpPr>
        <p:spPr>
          <a:xfrm>
            <a:off x="323528" y="6453336"/>
            <a:ext cx="1584176" cy="288032"/>
          </a:xfrm>
        </p:spPr>
        <p:txBody>
          <a:bodyPr>
            <a:normAutofit/>
          </a:bodyPr>
          <a:lstStyle>
            <a:lvl1pPr marL="0" indent="0" algn="ctr">
              <a:buNone/>
              <a:defRPr sz="1000" b="0">
                <a:solidFill>
                  <a:schemeClr val="tx1">
                    <a:lumMod val="50000"/>
                    <a:lumOff val="50000"/>
                  </a:schemeClr>
                </a:solidFill>
                <a:latin typeface="TT Norms Regular" pitchFamily="50" charset="-52"/>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dirty="0">
                <a:solidFill>
                  <a:schemeClr val="tx1">
                    <a:lumMod val="65000"/>
                    <a:lumOff val="35000"/>
                  </a:schemeClr>
                </a:solidFill>
              </a:rPr>
              <a:t>.</a:t>
            </a:r>
          </a:p>
        </p:txBody>
      </p:sp>
      <p:sp>
        <p:nvSpPr>
          <p:cNvPr id="12" name="3 CuadroTexto"/>
          <p:cNvSpPr txBox="1"/>
          <p:nvPr/>
        </p:nvSpPr>
        <p:spPr>
          <a:xfrm>
            <a:off x="230078" y="1430363"/>
            <a:ext cx="7488832" cy="738664"/>
          </a:xfrm>
          <a:prstGeom prst="rect">
            <a:avLst/>
          </a:prstGeom>
          <a:noFill/>
        </p:spPr>
        <p:txBody>
          <a:bodyPr wrap="square" lIns="0" tIns="0" rIns="0" bIns="0" numCol="1" spcCol="720000" rtlCol="0">
            <a:spAutoFit/>
          </a:bodyPr>
          <a:lstStyle/>
          <a:p>
            <a:pPr indent="360363">
              <a:spcAft>
                <a:spcPts val="600"/>
              </a:spcAft>
            </a:pPr>
            <a:r>
              <a:rPr lang="ru-RU" sz="1400" dirty="0">
                <a:solidFill>
                  <a:schemeClr val="tx1">
                    <a:lumMod val="65000"/>
                    <a:lumOff val="35000"/>
                  </a:schemeClr>
                </a:solidFill>
                <a:latin typeface="Exo 2 "/>
              </a:rPr>
              <a:t>Используемый в презентации шрифт - </a:t>
            </a:r>
            <a:r>
              <a:rPr lang="en-US" sz="1400" dirty="0">
                <a:solidFill>
                  <a:schemeClr val="tx1">
                    <a:lumMod val="65000"/>
                    <a:lumOff val="35000"/>
                  </a:schemeClr>
                </a:solidFill>
                <a:latin typeface="Exo 2 "/>
              </a:rPr>
              <a:t>Exo 2</a:t>
            </a:r>
            <a:r>
              <a:rPr lang="ru-RU" sz="1400" dirty="0">
                <a:solidFill>
                  <a:schemeClr val="tx1">
                    <a:lumMod val="65000"/>
                    <a:lumOff val="35000"/>
                  </a:schemeClr>
                </a:solidFill>
                <a:latin typeface="Exo 2 "/>
              </a:rPr>
              <a:t> с начертаниями </a:t>
            </a:r>
            <a:r>
              <a:rPr lang="en-US" sz="1400" dirty="0">
                <a:solidFill>
                  <a:schemeClr val="tx1">
                    <a:lumMod val="65000"/>
                    <a:lumOff val="35000"/>
                  </a:schemeClr>
                </a:solidFill>
                <a:latin typeface="Exo 2 "/>
              </a:rPr>
              <a:t>Exo 2 Extra Bold</a:t>
            </a:r>
            <a:r>
              <a:rPr lang="ru-RU" sz="1400" dirty="0">
                <a:solidFill>
                  <a:schemeClr val="tx1">
                    <a:lumMod val="65000"/>
                    <a:lumOff val="35000"/>
                  </a:schemeClr>
                </a:solidFill>
                <a:latin typeface="Exo 2 "/>
              </a:rPr>
              <a:t>    </a:t>
            </a:r>
            <a:r>
              <a:rPr lang="en-US" sz="1400" dirty="0">
                <a:solidFill>
                  <a:schemeClr val="tx1">
                    <a:lumMod val="65000"/>
                    <a:lumOff val="35000"/>
                  </a:schemeClr>
                </a:solidFill>
                <a:latin typeface="Exo 2 "/>
              </a:rPr>
              <a:t>Regular, Exo 2 Medium Regular</a:t>
            </a:r>
            <a:r>
              <a:rPr lang="ru-RU" sz="1400" dirty="0">
                <a:solidFill>
                  <a:schemeClr val="tx1">
                    <a:lumMod val="65000"/>
                    <a:lumOff val="35000"/>
                  </a:schemeClr>
                </a:solidFill>
                <a:latin typeface="Exo 2 "/>
              </a:rPr>
              <a:t>.</a:t>
            </a:r>
            <a:r>
              <a:rPr lang="en-US" sz="1400" dirty="0">
                <a:solidFill>
                  <a:schemeClr val="tx1">
                    <a:lumMod val="65000"/>
                    <a:lumOff val="35000"/>
                  </a:schemeClr>
                </a:solidFill>
                <a:latin typeface="Exo 2 "/>
              </a:rPr>
              <a:t> </a:t>
            </a:r>
            <a:r>
              <a:rPr lang="ru-RU" sz="1400" dirty="0">
                <a:solidFill>
                  <a:schemeClr val="tx1">
                    <a:lumMod val="65000"/>
                    <a:lumOff val="35000"/>
                  </a:schemeClr>
                </a:solidFill>
                <a:latin typeface="Exo 2 "/>
              </a:rPr>
              <a:t>Используемый в презентации цвет шрифта –</a:t>
            </a:r>
            <a:r>
              <a:rPr lang="en-US" sz="1400" dirty="0">
                <a:solidFill>
                  <a:schemeClr val="tx1">
                    <a:lumMod val="65000"/>
                    <a:lumOff val="35000"/>
                  </a:schemeClr>
                </a:solidFill>
                <a:latin typeface="Exo 2 "/>
              </a:rPr>
              <a:t> </a:t>
            </a:r>
            <a:r>
              <a:rPr lang="ru-RU" sz="1400" dirty="0">
                <a:solidFill>
                  <a:schemeClr val="tx1">
                    <a:lumMod val="65000"/>
                    <a:lumOff val="35000"/>
                  </a:schemeClr>
                </a:solidFill>
                <a:latin typeface="Exo 2 "/>
              </a:rPr>
              <a:t>синий, серый, белый в таблицах.</a:t>
            </a:r>
          </a:p>
          <a:p>
            <a:pPr>
              <a:spcAft>
                <a:spcPts val="600"/>
              </a:spcAft>
            </a:pPr>
            <a:endParaRPr lang="ru-RU" sz="100" dirty="0">
              <a:solidFill>
                <a:schemeClr val="tx1">
                  <a:lumMod val="75000"/>
                  <a:lumOff val="25000"/>
                </a:schemeClr>
              </a:solidFill>
              <a:latin typeface="TT Norms Regular" pitchFamily="50" charset="-52"/>
            </a:endParaRPr>
          </a:p>
        </p:txBody>
      </p:sp>
      <p:pic>
        <p:nvPicPr>
          <p:cNvPr id="1027" name="Picture 3"/>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66378" y="2367464"/>
            <a:ext cx="2601556" cy="278412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5" name="3 CuadroTexto"/>
          <p:cNvSpPr txBox="1"/>
          <p:nvPr/>
        </p:nvSpPr>
        <p:spPr>
          <a:xfrm>
            <a:off x="666379" y="5333146"/>
            <a:ext cx="8021412" cy="400110"/>
          </a:xfrm>
          <a:prstGeom prst="rect">
            <a:avLst/>
          </a:prstGeom>
          <a:noFill/>
        </p:spPr>
        <p:txBody>
          <a:bodyPr wrap="square" lIns="0" tIns="0" rIns="0" bIns="0" numCol="1" spcCol="720000" rtlCol="0">
            <a:spAutoFit/>
          </a:bodyPr>
          <a:lstStyle/>
          <a:p>
            <a:pPr>
              <a:spcAft>
                <a:spcPts val="600"/>
              </a:spcAft>
            </a:pPr>
            <a:r>
              <a:rPr lang="ru-RU" sz="2000" b="1" dirty="0">
                <a:solidFill>
                  <a:srgbClr val="002A4F"/>
                </a:solidFill>
                <a:latin typeface="Exo 2" panose="00000500000000000000" pitchFamily="2" charset="-52"/>
              </a:rPr>
              <a:t>! Не забывайте менять шрифт в таблицах и диаграммах</a:t>
            </a:r>
          </a:p>
          <a:p>
            <a:pPr>
              <a:spcAft>
                <a:spcPts val="600"/>
              </a:spcAft>
            </a:pPr>
            <a:endParaRPr lang="ru-RU" sz="100" b="1" dirty="0">
              <a:solidFill>
                <a:srgbClr val="C00000"/>
              </a:solidFill>
              <a:latin typeface="TT Norms Regular" pitchFamily="50" charset="-52"/>
            </a:endParaRPr>
          </a:p>
        </p:txBody>
      </p:sp>
      <p:pic>
        <p:nvPicPr>
          <p:cNvPr id="3" name="Рисунок 2">
            <a:extLst>
              <a:ext uri="{FF2B5EF4-FFF2-40B4-BE49-F238E27FC236}">
                <a16:creationId xmlns="" xmlns:a16="http://schemas.microsoft.com/office/drawing/2014/main" id="{A1D8F7F4-AA46-4AF4-9676-0EB9F2D895A3}"/>
              </a:ext>
            </a:extLst>
          </p:cNvPr>
          <p:cNvPicPr>
            <a:picLocks noChangeAspect="1"/>
          </p:cNvPicPr>
          <p:nvPr/>
        </p:nvPicPr>
        <p:blipFill rotWithShape="1">
          <a:blip r:embed="rId3" cstate="print"/>
          <a:srcRect l="38975" t="25504" r="38975" b="34601"/>
          <a:stretch/>
        </p:blipFill>
        <p:spPr>
          <a:xfrm>
            <a:off x="586156" y="2350587"/>
            <a:ext cx="2735500" cy="2784122"/>
          </a:xfrm>
          <a:prstGeom prst="rect">
            <a:avLst/>
          </a:prstGeom>
        </p:spPr>
      </p:pic>
      <p:pic>
        <p:nvPicPr>
          <p:cNvPr id="6" name="Рисунок 5">
            <a:extLst>
              <a:ext uri="{FF2B5EF4-FFF2-40B4-BE49-F238E27FC236}">
                <a16:creationId xmlns="" xmlns:a16="http://schemas.microsoft.com/office/drawing/2014/main" id="{44DE5402-AB73-436F-B4BE-3967255207D1}"/>
              </a:ext>
            </a:extLst>
          </p:cNvPr>
          <p:cNvPicPr>
            <a:picLocks noChangeAspect="1"/>
          </p:cNvPicPr>
          <p:nvPr/>
        </p:nvPicPr>
        <p:blipFill rotWithShape="1">
          <a:blip r:embed="rId4" cstate="print"/>
          <a:srcRect l="31888" t="11143" r="54724" b="65400"/>
          <a:stretch/>
        </p:blipFill>
        <p:spPr>
          <a:xfrm>
            <a:off x="3267934" y="2367464"/>
            <a:ext cx="1954710" cy="1926629"/>
          </a:xfrm>
          <a:prstGeom prst="rect">
            <a:avLst/>
          </a:prstGeom>
        </p:spPr>
      </p:pic>
      <p:pic>
        <p:nvPicPr>
          <p:cNvPr id="16" name="Рисунок 15">
            <a:extLst>
              <a:ext uri="{FF2B5EF4-FFF2-40B4-BE49-F238E27FC236}">
                <a16:creationId xmlns="" xmlns:a16="http://schemas.microsoft.com/office/drawing/2014/main" id="{079EE300-9FD9-4DC3-BE91-C89238172F70}"/>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t="17834" b="9086"/>
          <a:stretch/>
        </p:blipFill>
        <p:spPr>
          <a:xfrm>
            <a:off x="6804248" y="6178622"/>
            <a:ext cx="1872208" cy="634754"/>
          </a:xfrm>
          <a:prstGeom prst="rect">
            <a:avLst/>
          </a:prstGeom>
        </p:spPr>
      </p:pic>
    </p:spTree>
    <p:extLst>
      <p:ext uri="{BB962C8B-B14F-4D97-AF65-F5344CB8AC3E}">
        <p14:creationId xmlns:p14="http://schemas.microsoft.com/office/powerpoint/2010/main" val="26601602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Effect transition="in" filter="fade">
                                      <p:cBhvr>
                                        <p:cTn id="7" dur="500"/>
                                        <p:tgtEl>
                                          <p:spTgt spid="12">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5">
                                            <p:txEl>
                                              <p:pRg st="0" end="0"/>
                                            </p:txEl>
                                          </p:spTgt>
                                        </p:tgtEl>
                                        <p:attrNameLst>
                                          <p:attrName>style.visibility</p:attrName>
                                        </p:attrNameLst>
                                      </p:cBhvr>
                                      <p:to>
                                        <p:strVal val="visible"/>
                                      </p:to>
                                    </p:set>
                                    <p:animEffect transition="in" filter="fade">
                                      <p:cBhvr>
                                        <p:cTn id="10" dur="500"/>
                                        <p:tgtEl>
                                          <p:spTgt spid="15">
                                            <p:txEl>
                                              <p:pRg st="0" end="0"/>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1027"/>
                                        </p:tgtEl>
                                        <p:attrNameLst>
                                          <p:attrName>style.visibility</p:attrName>
                                        </p:attrNameLst>
                                      </p:cBhvr>
                                      <p:to>
                                        <p:strVal val="visible"/>
                                      </p:to>
                                    </p:set>
                                    <p:animEffect transition="in" filter="fade">
                                      <p:cBhvr>
                                        <p:cTn id="13" dur="500"/>
                                        <p:tgtEl>
                                          <p:spTgt spid="10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uild="allAtOnce"/>
      <p:bldP spid="15" grpId="0" build="allAtOnce"/>
    </p:bldLst>
  </p:timing>
</p:sld>
</file>

<file path=ppt/theme/theme1.xml><?xml version="1.0" encoding="utf-8"?>
<a:theme xmlns:a="http://schemas.openxmlformats.org/drawingml/2006/main" name="Тема Office">
  <a:themeElements>
    <a:clrScheme name="Стандартная">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Стандартная">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bodyPr vert="horz" lIns="91440" tIns="45720" rIns="91440" bIns="45720" rtlCol="0" anchor="ctr">
        <a:noAutofit/>
      </a:bodyPr>
      <a:lstStyle>
        <a:defPPr algn="ctr">
          <a:defRPr sz="1200" b="1" dirty="0" smtClean="0">
            <a:solidFill>
              <a:schemeClr val="tx1">
                <a:lumMod val="50000"/>
                <a:lumOff val="50000"/>
              </a:schemeClr>
            </a:solidFill>
          </a:defRPr>
        </a:defPPr>
      </a:lstStyle>
    </a:txDef>
  </a:objectDefaults>
  <a:extraClrSchemeLst/>
</a:theme>
</file>

<file path=ppt/theme/theme2.xml><?xml version="1.0" encoding="utf-8"?>
<a:theme xmlns:a="http://schemas.openxmlformats.org/drawingml/2006/main" name="Специальное оформление">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Тема Office">
  <a:themeElements>
    <a:clrScheme name="Стандартная">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Стандартная">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983</TotalTime>
  <Words>676</Words>
  <Application>Microsoft Office PowerPoint</Application>
  <PresentationFormat>Экран (4:3)</PresentationFormat>
  <Paragraphs>125</Paragraphs>
  <Slides>16</Slides>
  <Notes>0</Notes>
  <HiddenSlides>0</HiddenSlides>
  <MMClips>0</MMClips>
  <ScaleCrop>false</ScaleCrop>
  <HeadingPairs>
    <vt:vector size="4" baseType="variant">
      <vt:variant>
        <vt:lpstr>Тема</vt:lpstr>
      </vt:variant>
      <vt:variant>
        <vt:i4>2</vt:i4>
      </vt:variant>
      <vt:variant>
        <vt:lpstr>Заголовки слайдов</vt:lpstr>
      </vt:variant>
      <vt:variant>
        <vt:i4>16</vt:i4>
      </vt:variant>
    </vt:vector>
  </HeadingPairs>
  <TitlesOfParts>
    <vt:vector size="18" baseType="lpstr">
      <vt:lpstr>Тема Office</vt:lpstr>
      <vt:lpstr>Специальное оформление</vt:lpstr>
      <vt:lpstr>Презентация PowerPoint</vt:lpstr>
      <vt:lpstr>Презентация PowerPoint</vt:lpstr>
      <vt:lpstr>Заполнение созданных слайдов</vt:lpstr>
      <vt:lpstr>Заполнение созданных слайдов</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Как отредактировать подвал</vt:lpstr>
      <vt:lpstr>Презентация PowerPoint</vt:lpstr>
      <vt:lpstr>Презентация PowerPoint</vt:lpstr>
      <vt:lpstr>Презентация PowerPoint</vt:lpstr>
      <vt:lpstr>Презентация PowerPoint</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AMKurdyukov</dc:creator>
  <cp:lastModifiedBy>Лариса</cp:lastModifiedBy>
  <cp:revision>140</cp:revision>
  <dcterms:created xsi:type="dcterms:W3CDTF">2018-06-29T06:25:40Z</dcterms:created>
  <dcterms:modified xsi:type="dcterms:W3CDTF">2023-03-19T13:54:04Z</dcterms:modified>
</cp:coreProperties>
</file>

<file path=docProps/thumbnail.jpeg>
</file>